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wdp" ContentType="image/vnd.ms-photo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9"/>
  </p:notesMasterIdLst>
  <p:sldIdLst>
    <p:sldId id="256" r:id="rId3"/>
    <p:sldId id="257" r:id="rId4"/>
    <p:sldId id="259" r:id="rId5"/>
    <p:sldId id="260" r:id="rId6"/>
    <p:sldId id="261" r:id="rId7"/>
    <p:sldId id="263" r:id="rId8"/>
    <p:sldId id="266" r:id="rId10"/>
    <p:sldId id="264" r:id="rId11"/>
    <p:sldId id="267" r:id="rId12"/>
    <p:sldId id="265" r:id="rId13"/>
    <p:sldId id="268" r:id="rId14"/>
    <p:sldId id="269" r:id="rId15"/>
    <p:sldId id="274" r:id="rId16"/>
    <p:sldId id="271" r:id="rId17"/>
    <p:sldId id="275" r:id="rId18"/>
    <p:sldId id="278" r:id="rId19"/>
    <p:sldId id="279" r:id="rId20"/>
    <p:sldId id="280" r:id="rId21"/>
    <p:sldId id="281" r:id="rId22"/>
    <p:sldId id="282" r:id="rId23"/>
    <p:sldId id="283" r:id="rId24"/>
    <p:sldId id="284" r:id="rId25"/>
    <p:sldId id="285" r:id="rId26"/>
    <p:sldId id="286" r:id="rId27"/>
    <p:sldId id="287" r:id="rId28"/>
    <p:sldId id="288" r:id="rId29"/>
    <p:sldId id="289" r:id="rId30"/>
    <p:sldId id="291" r:id="rId31"/>
    <p:sldId id="292" r:id="rId32"/>
    <p:sldId id="293" r:id="rId33"/>
    <p:sldId id="294" r:id="rId34"/>
    <p:sldId id="295" r:id="rId35"/>
    <p:sldId id="296" r:id="rId36"/>
    <p:sldId id="297" r:id="rId37"/>
    <p:sldId id="309" r:id="rId38"/>
    <p:sldId id="300" r:id="rId39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C29E3"/>
    <a:srgbClr val="3C9FFD"/>
    <a:srgbClr val="5EDEBE"/>
    <a:srgbClr val="7633E6"/>
    <a:srgbClr val="FFBC01"/>
    <a:srgbClr val="6B48EA"/>
    <a:srgbClr val="4098FB"/>
    <a:srgbClr val="00FFFA"/>
    <a:srgbClr val="723BE7"/>
    <a:srgbClr val="A057E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023" autoAdjust="0"/>
    <p:restoredTop sz="94333" autoAdjust="0"/>
  </p:normalViewPr>
  <p:slideViewPr>
    <p:cSldViewPr snapToGrid="0" showGuides="1">
      <p:cViewPr>
        <p:scale>
          <a:sx n="66" d="100"/>
          <a:sy n="66" d="100"/>
        </p:scale>
        <p:origin x="-834" y="-114"/>
      </p:cViewPr>
      <p:guideLst>
        <p:guide orient="horz" pos="1230"/>
        <p:guide orient="horz" pos="2804"/>
        <p:guide pos="7194"/>
        <p:guide pos="461"/>
        <p:guide pos="3827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33" d="100"/>
        <a:sy n="33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notesMaster" Target="notesMasters/notesMaster1.xml"/><Relationship Id="rId8" Type="http://schemas.openxmlformats.org/officeDocument/2006/relationships/slide" Target="slides/slide6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2" Type="http://schemas.openxmlformats.org/officeDocument/2006/relationships/tableStyles" Target="tableStyles.xml"/><Relationship Id="rId41" Type="http://schemas.openxmlformats.org/officeDocument/2006/relationships/viewProps" Target="viewProps.xml"/><Relationship Id="rId40" Type="http://schemas.openxmlformats.org/officeDocument/2006/relationships/presProps" Target="presProps.xml"/><Relationship Id="rId4" Type="http://schemas.openxmlformats.org/officeDocument/2006/relationships/slide" Target="slides/slide2.xml"/><Relationship Id="rId39" Type="http://schemas.openxmlformats.org/officeDocument/2006/relationships/slide" Target="slides/slide36.xml"/><Relationship Id="rId38" Type="http://schemas.openxmlformats.org/officeDocument/2006/relationships/slide" Target="slides/slide35.xml"/><Relationship Id="rId37" Type="http://schemas.openxmlformats.org/officeDocument/2006/relationships/slide" Target="slides/slide34.xml"/><Relationship Id="rId36" Type="http://schemas.openxmlformats.org/officeDocument/2006/relationships/slide" Target="slides/slide33.xml"/><Relationship Id="rId35" Type="http://schemas.openxmlformats.org/officeDocument/2006/relationships/slide" Target="slides/slide32.xml"/><Relationship Id="rId34" Type="http://schemas.openxmlformats.org/officeDocument/2006/relationships/slide" Target="slides/slide31.xml"/><Relationship Id="rId33" Type="http://schemas.openxmlformats.org/officeDocument/2006/relationships/slide" Target="slides/slide30.xml"/><Relationship Id="rId32" Type="http://schemas.openxmlformats.org/officeDocument/2006/relationships/slide" Target="slides/slide29.xml"/><Relationship Id="rId31" Type="http://schemas.openxmlformats.org/officeDocument/2006/relationships/slide" Target="slides/slide28.xml"/><Relationship Id="rId30" Type="http://schemas.openxmlformats.org/officeDocument/2006/relationships/slide" Target="slides/slide27.xml"/><Relationship Id="rId3" Type="http://schemas.openxmlformats.org/officeDocument/2006/relationships/slide" Target="slides/slide1.xml"/><Relationship Id="rId29" Type="http://schemas.openxmlformats.org/officeDocument/2006/relationships/slide" Target="slides/slide26.xml"/><Relationship Id="rId28" Type="http://schemas.openxmlformats.org/officeDocument/2006/relationships/slide" Target="slides/slide25.xml"/><Relationship Id="rId27" Type="http://schemas.openxmlformats.org/officeDocument/2006/relationships/slide" Target="slides/slide24.xml"/><Relationship Id="rId26" Type="http://schemas.openxmlformats.org/officeDocument/2006/relationships/slide" Target="slides/slide23.xml"/><Relationship Id="rId25" Type="http://schemas.openxmlformats.org/officeDocument/2006/relationships/slide" Target="slides/slide22.xml"/><Relationship Id="rId24" Type="http://schemas.openxmlformats.org/officeDocument/2006/relationships/slide" Target="slides/slide21.xml"/><Relationship Id="rId23" Type="http://schemas.openxmlformats.org/officeDocument/2006/relationships/slide" Target="slides/slide20.xml"/><Relationship Id="rId22" Type="http://schemas.openxmlformats.org/officeDocument/2006/relationships/slide" Target="slides/slide19.xml"/><Relationship Id="rId21" Type="http://schemas.openxmlformats.org/officeDocument/2006/relationships/slide" Target="slides/slide18.xml"/><Relationship Id="rId20" Type="http://schemas.openxmlformats.org/officeDocument/2006/relationships/slide" Target="slides/slide17.xml"/><Relationship Id="rId2" Type="http://schemas.openxmlformats.org/officeDocument/2006/relationships/theme" Target="theme/theme1.xml"/><Relationship Id="rId19" Type="http://schemas.openxmlformats.org/officeDocument/2006/relationships/slide" Target="slides/slide16.xml"/><Relationship Id="rId18" Type="http://schemas.openxmlformats.org/officeDocument/2006/relationships/slide" Target="slides/slide15.xml"/><Relationship Id="rId17" Type="http://schemas.openxmlformats.org/officeDocument/2006/relationships/slide" Target="slides/slide14.xml"/><Relationship Id="rId16" Type="http://schemas.openxmlformats.org/officeDocument/2006/relationships/slide" Target="slides/slide13.xml"/><Relationship Id="rId15" Type="http://schemas.openxmlformats.org/officeDocument/2006/relationships/slide" Target="slides/slide12.xml"/><Relationship Id="rId14" Type="http://schemas.openxmlformats.org/officeDocument/2006/relationships/slide" Target="slides/slide11.xml"/><Relationship Id="rId13" Type="http://schemas.openxmlformats.org/officeDocument/2006/relationships/slide" Target="slides/slide10.xml"/><Relationship Id="rId12" Type="http://schemas.openxmlformats.org/officeDocument/2006/relationships/slide" Target="slides/slide9.xml"/><Relationship Id="rId11" Type="http://schemas.openxmlformats.org/officeDocument/2006/relationships/slide" Target="slides/slide8.xml"/><Relationship Id="rId10" Type="http://schemas.openxmlformats.org/officeDocument/2006/relationships/slide" Target="slides/slide7.xml"/><Relationship Id="rId1" Type="http://schemas.openxmlformats.org/officeDocument/2006/relationships/slideMaster" Target="slideMasters/slide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D7FC2F-BAB8-4F42-910C-B21A79C548A4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C8F470C-D80C-4156-A230-BD93C88B8401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6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0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39AD698A-D66C-4FA1-BBD8-F72AE9E6E751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微软雅黑" panose="020B0503020204020204" pitchFamily="34" charset="-122"/>
              </a:rPr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微软雅黑" panose="020B0503020204020204" pitchFamily="34" charset="-122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C8F470C-D80C-4156-A230-BD93C88B8401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bg>
      <p:bgPr>
        <a:gradFill>
          <a:gsLst>
            <a:gs pos="42000">
              <a:srgbClr val="6455ED"/>
            </a:gs>
            <a:gs pos="1000">
              <a:srgbClr val="8022E2"/>
            </a:gs>
            <a:gs pos="82000">
              <a:srgbClr val="3C9FFD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 hasCustomPrompt="1"/>
          </p:nvPr>
        </p:nvSpPr>
        <p:spPr/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54C44-E25D-4C73-814B-4464E38C2B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76057-9B18-4B48-B0AF-51A1E5C43BBD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54C44-E25D-4C73-814B-4464E38C2B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76057-9B18-4B48-B0AF-51A1E5C43BBD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 hasCustomPrompt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54C44-E25D-4C73-814B-4464E38C2B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76057-9B18-4B48-B0AF-51A1E5C43BBD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 hasCustomPrompt="1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54C44-E25D-4C73-814B-4464E38C2B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76057-9B18-4B48-B0AF-51A1E5C43BBD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54C44-E25D-4C73-814B-4464E38C2B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76057-9B18-4B48-B0AF-51A1E5C43BBD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54C44-E25D-4C73-814B-4464E38C2B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76057-9B18-4B48-B0AF-51A1E5C43BBD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 hasCustomPrompt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 hasCustomPrompt="1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54C44-E25D-4C73-814B-4464E38C2B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76057-9B18-4B48-B0AF-51A1E5C43BBD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 hasCustomPrompt="1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54C44-E25D-4C73-814B-4464E38C2B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76057-9B18-4B48-B0AF-51A1E5C43BBD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 hasCustomPrompt="1"/>
          </p:nvPr>
        </p:nvSpPr>
        <p:spPr/>
        <p:txBody>
          <a:bodyPr vert="eaVert"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54C44-E25D-4C73-814B-4464E38C2B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76057-9B18-4B48-B0AF-51A1E5C43BBD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 hasCustomPrompt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54C44-E25D-4C73-814B-4464E38C2B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76057-9B18-4B48-B0AF-51A1E5C43BBD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2" Type="http://schemas.openxmlformats.org/officeDocument/2006/relationships/theme" Target="../theme/theme1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054C44-E25D-4C73-814B-4464E38C2B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476057-9B18-4B48-B0AF-51A1E5C43BBD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.xml"/><Relationship Id="rId7" Type="http://schemas.microsoft.com/office/2007/relationships/hdphoto" Target="../media/image2.wdp"/><Relationship Id="rId6" Type="http://schemas.openxmlformats.org/officeDocument/2006/relationships/image" Target="../media/image1.png"/><Relationship Id="rId5" Type="http://schemas.openxmlformats.org/officeDocument/2006/relationships/tags" Target="../tags/tag5.xml"/><Relationship Id="rId4" Type="http://schemas.openxmlformats.org/officeDocument/2006/relationships/tags" Target="../tags/tag4.xml"/><Relationship Id="rId3" Type="http://schemas.openxmlformats.org/officeDocument/2006/relationships/tags" Target="../tags/tag3.xml"/><Relationship Id="rId2" Type="http://schemas.openxmlformats.org/officeDocument/2006/relationships/tags" Target="../tags/tag2.xml"/><Relationship Id="rId1" Type="http://schemas.openxmlformats.org/officeDocument/2006/relationships/tags" Target="../tags/tag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5" Type="http://schemas.openxmlformats.org/officeDocument/2006/relationships/notesSlide" Target="../notesSlides/notesSlide1.xml"/><Relationship Id="rId4" Type="http://schemas.openxmlformats.org/officeDocument/2006/relationships/slideLayout" Target="../slideLayouts/slideLayout4.xml"/><Relationship Id="rId3" Type="http://schemas.openxmlformats.org/officeDocument/2006/relationships/tags" Target="../tags/tag6.xml"/><Relationship Id="rId2" Type="http://schemas.openxmlformats.org/officeDocument/2006/relationships/image" Target="../media/image6.png"/><Relationship Id="rId1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4.xml"/><Relationship Id="rId1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image" Target="../media/image9.png"/><Relationship Id="rId1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4.xml"/><Relationship Id="rId1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4.xml"/><Relationship Id="rId1" Type="http://schemas.openxmlformats.org/officeDocument/2006/relationships/image" Target="../media/image1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image" Target="../media/image12.png"/><Relationship Id="rId1" Type="http://schemas.openxmlformats.org/officeDocument/2006/relationships/image" Target="../media/image1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14.png"/><Relationship Id="rId1" Type="http://schemas.openxmlformats.org/officeDocument/2006/relationships/image" Target="../media/image1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image" Target="../media/image16.png"/><Relationship Id="rId1" Type="http://schemas.openxmlformats.org/officeDocument/2006/relationships/image" Target="../media/image15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14.png"/><Relationship Id="rId1" Type="http://schemas.openxmlformats.org/officeDocument/2006/relationships/image" Target="../media/image13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image" Target="../media/image17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20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21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22.pn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23.png"/></Relationships>
</file>

<file path=ppt/slides/_rels/slide23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image" Target="../media/image24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28.jpeg"/><Relationship Id="rId1" Type="http://schemas.openxmlformats.org/officeDocument/2006/relationships/image" Target="../media/image27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29.png"/><Relationship Id="rId1" Type="http://schemas.openxmlformats.org/officeDocument/2006/relationships/image" Target="../media/image24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27.png"/><Relationship Id="rId1" Type="http://schemas.openxmlformats.org/officeDocument/2006/relationships/image" Target="../media/image30.png"/></Relationships>
</file>

<file path=ppt/slides/_rels/slide27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image" Target="../media/image31.pn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image" Target="../media/image34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image" Target="../media/image36.png"/><Relationship Id="rId1" Type="http://schemas.openxmlformats.org/officeDocument/2006/relationships/image" Target="../media/image35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image" Target="../media/image38.png"/><Relationship Id="rId1" Type="http://schemas.openxmlformats.org/officeDocument/2006/relationships/image" Target="../media/image37.png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7.xml"/><Relationship Id="rId3" Type="http://schemas.microsoft.com/office/2007/relationships/hdphoto" Target="../media/image40.wdp"/><Relationship Id="rId2" Type="http://schemas.openxmlformats.org/officeDocument/2006/relationships/image" Target="../media/image39.png"/><Relationship Id="rId1" Type="http://schemas.openxmlformats.org/officeDocument/2006/relationships/tags" Target="../tags/tag7.xml"/></Relationships>
</file>

<file path=ppt/slides/_rels/slide36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7.xml"/><Relationship Id="rId3" Type="http://schemas.microsoft.com/office/2007/relationships/hdphoto" Target="../media/image2.wdp"/><Relationship Id="rId2" Type="http://schemas.openxmlformats.org/officeDocument/2006/relationships/image" Target="../media/image1.png"/><Relationship Id="rId1" Type="http://schemas.openxmlformats.org/officeDocument/2006/relationships/tags" Target="../tags/tag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2000">
              <a:srgbClr val="6455ED"/>
            </a:gs>
            <a:gs pos="1000">
              <a:srgbClr val="8022E2"/>
            </a:gs>
            <a:gs pos="82000">
              <a:srgbClr val="3C9FFD"/>
            </a:gs>
          </a:gsLst>
          <a:lin ang="189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A_椭圆 3"/>
          <p:cNvSpPr/>
          <p:nvPr>
            <p:custDataLst>
              <p:tags r:id="rId1"/>
            </p:custDataLst>
          </p:nvPr>
        </p:nvSpPr>
        <p:spPr>
          <a:xfrm>
            <a:off x="3726427" y="1059429"/>
            <a:ext cx="4739148" cy="4739144"/>
          </a:xfrm>
          <a:prstGeom prst="ellipse">
            <a:avLst/>
          </a:prstGeom>
          <a:noFill/>
          <a:ln w="508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" name="PA_文本框 2"/>
          <p:cNvSpPr txBox="1"/>
          <p:nvPr>
            <p:custDataLst>
              <p:tags r:id="rId2"/>
            </p:custDataLst>
          </p:nvPr>
        </p:nvSpPr>
        <p:spPr>
          <a:xfrm>
            <a:off x="3877129" y="2844225"/>
            <a:ext cx="443774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智慧树网</a:t>
            </a:r>
            <a:r>
              <a:rPr lang="en-US" altLang="zh-CN" sz="32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-</a:t>
            </a:r>
            <a:r>
              <a:rPr lang="zh-CN" altLang="en-US" sz="32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在线共享课程</a:t>
            </a:r>
            <a:endParaRPr lang="zh-CN" altLang="en-US" sz="3200" b="1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7" name="PA_文本框 6"/>
          <p:cNvSpPr txBox="1"/>
          <p:nvPr>
            <p:custDataLst>
              <p:tags r:id="rId3"/>
            </p:custDataLst>
          </p:nvPr>
        </p:nvSpPr>
        <p:spPr>
          <a:xfrm>
            <a:off x="5027612" y="3587175"/>
            <a:ext cx="21367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spc="6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学生端讲解</a:t>
            </a:r>
            <a:endParaRPr lang="zh-CN" altLang="en-US" sz="2400" spc="600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" name="PA_弧形 4"/>
          <p:cNvSpPr/>
          <p:nvPr>
            <p:custDataLst>
              <p:tags r:id="rId4"/>
            </p:custDataLst>
          </p:nvPr>
        </p:nvSpPr>
        <p:spPr>
          <a:xfrm>
            <a:off x="3726425" y="1059427"/>
            <a:ext cx="4739150" cy="4739146"/>
          </a:xfrm>
          <a:prstGeom prst="arc">
            <a:avLst>
              <a:gd name="adj1" fmla="val 16200000"/>
              <a:gd name="adj2" fmla="val 12711946"/>
            </a:avLst>
          </a:prstGeom>
          <a:ln w="50800">
            <a:gradFill flip="none" rotWithShape="1">
              <a:gsLst>
                <a:gs pos="1000">
                  <a:srgbClr val="00FFFA"/>
                </a:gs>
                <a:gs pos="100000">
                  <a:srgbClr val="00FFFA"/>
                </a:gs>
              </a:gsLst>
              <a:lin ang="8100000" scaled="1"/>
              <a:tileRect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8" name="PA_图片 9" descr="教育的力量白底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9198033" y="500646"/>
            <a:ext cx="2262130" cy="574376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2000">
              <a:srgbClr val="6455ED"/>
            </a:gs>
            <a:gs pos="1000">
              <a:srgbClr val="8022E2"/>
            </a:gs>
            <a:gs pos="82000">
              <a:srgbClr val="3C9FFD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矩形 48"/>
          <p:cNvSpPr/>
          <p:nvPr/>
        </p:nvSpPr>
        <p:spPr>
          <a:xfrm>
            <a:off x="746247" y="2911133"/>
            <a:ext cx="10699506" cy="361537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5" name="文本框 14"/>
          <p:cNvSpPr txBox="1"/>
          <p:nvPr/>
        </p:nvSpPr>
        <p:spPr>
          <a:xfrm>
            <a:off x="4965759" y="1279414"/>
            <a:ext cx="226048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72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目录</a:t>
            </a:r>
            <a:endParaRPr lang="zh-CN" altLang="en-US" sz="7200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43" name="组合 42"/>
          <p:cNvGrpSpPr/>
          <p:nvPr/>
        </p:nvGrpSpPr>
        <p:grpSpPr>
          <a:xfrm>
            <a:off x="6975725" y="3392491"/>
            <a:ext cx="2783810" cy="1139612"/>
            <a:chOff x="6316647" y="3392491"/>
            <a:chExt cx="2783810" cy="1139612"/>
          </a:xfrm>
        </p:grpSpPr>
        <p:sp>
          <p:nvSpPr>
            <p:cNvPr id="24" name="文本框 2"/>
            <p:cNvSpPr txBox="1">
              <a:spLocks noChangeArrowheads="1"/>
            </p:cNvSpPr>
            <p:nvPr/>
          </p:nvSpPr>
          <p:spPr bwMode="auto">
            <a:xfrm flipH="1">
              <a:off x="7816322" y="3681807"/>
              <a:ext cx="1284135" cy="70788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fontAlgn="base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fontAlgn="base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fontAlgn="base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fontAlgn="base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  <a:defRPr/>
              </a:pPr>
              <a:r>
                <a:rPr lang="zh-CN" altLang="en-US" sz="4000" dirty="0">
                  <a:gradFill>
                    <a:gsLst>
                      <a:gs pos="42000">
                        <a:srgbClr val="6455ED"/>
                      </a:gs>
                      <a:gs pos="1000">
                        <a:srgbClr val="8022E2"/>
                      </a:gs>
                      <a:gs pos="82000">
                        <a:srgbClr val="3C9FFD"/>
                      </a:gs>
                    </a:gsLst>
                    <a:lin ang="18900000" scaled="1"/>
                  </a:gra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学习</a:t>
              </a:r>
              <a:endParaRPr lang="zh-CN" altLang="en-US" sz="4000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grpSp>
          <p:nvGrpSpPr>
            <p:cNvPr id="39" name="组合 38"/>
            <p:cNvGrpSpPr/>
            <p:nvPr/>
          </p:nvGrpSpPr>
          <p:grpSpPr>
            <a:xfrm>
              <a:off x="6316647" y="3392491"/>
              <a:ext cx="1078895" cy="1139612"/>
              <a:chOff x="1111911" y="4559871"/>
              <a:chExt cx="1078895" cy="1139612"/>
            </a:xfrm>
          </p:grpSpPr>
          <p:sp>
            <p:nvSpPr>
              <p:cNvPr id="27" name="矩形 26"/>
              <p:cNvSpPr/>
              <p:nvPr/>
            </p:nvSpPr>
            <p:spPr>
              <a:xfrm>
                <a:off x="1111911" y="4620588"/>
                <a:ext cx="1078895" cy="1078895"/>
              </a:xfrm>
              <a:prstGeom prst="rect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>
                  <a:gradFill>
                    <a:gsLst>
                      <a:gs pos="42000">
                        <a:srgbClr val="6455ED"/>
                      </a:gs>
                      <a:gs pos="1000">
                        <a:srgbClr val="8022E2"/>
                      </a:gs>
                      <a:gs pos="82000">
                        <a:srgbClr val="3C9FFD"/>
                      </a:gs>
                    </a:gsLst>
                    <a:lin ang="18900000" scaled="1"/>
                  </a:gradFill>
                </a:endParaRPr>
              </a:p>
            </p:txBody>
          </p:sp>
          <p:sp>
            <p:nvSpPr>
              <p:cNvPr id="25" name="文本框 24"/>
              <p:cNvSpPr txBox="1"/>
              <p:nvPr/>
            </p:nvSpPr>
            <p:spPr>
              <a:xfrm>
                <a:off x="1125837" y="4559871"/>
                <a:ext cx="1051043" cy="101566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CN" sz="6000" dirty="0">
                    <a:gradFill>
                      <a:gsLst>
                        <a:gs pos="42000">
                          <a:srgbClr val="6455ED"/>
                        </a:gs>
                        <a:gs pos="1000">
                          <a:srgbClr val="8022E2"/>
                        </a:gs>
                        <a:gs pos="82000">
                          <a:srgbClr val="3C9FFD"/>
                        </a:gs>
                      </a:gsLst>
                      <a:lin ang="18900000" scaled="1"/>
                    </a:gradFill>
                    <a:latin typeface="Agency FB" panose="020B0503020202020204" pitchFamily="34" charset="0"/>
                  </a:rPr>
                  <a:t>02</a:t>
                </a:r>
                <a:endParaRPr lang="zh-CN" altLang="en-US" sz="6000" dirty="0">
                  <a:gradFill>
                    <a:gsLst>
                      <a:gs pos="42000">
                        <a:srgbClr val="6455ED"/>
                      </a:gs>
                      <a:gs pos="1000">
                        <a:srgbClr val="8022E2"/>
                      </a:gs>
                      <a:gs pos="82000">
                        <a:srgbClr val="3C9FFD"/>
                      </a:gs>
                    </a:gsLst>
                    <a:lin ang="18900000" scaled="1"/>
                  </a:gradFill>
                  <a:latin typeface="Agency FB" panose="020B0503020202020204" pitchFamily="34" charset="0"/>
                </a:endParaRPr>
              </a:p>
            </p:txBody>
          </p:sp>
        </p:grpSp>
      </p:grpSp>
      <p:sp>
        <p:nvSpPr>
          <p:cNvPr id="13" name="文本框 2"/>
          <p:cNvSpPr txBox="1">
            <a:spLocks noChangeArrowheads="1"/>
          </p:cNvSpPr>
          <p:nvPr/>
        </p:nvSpPr>
        <p:spPr bwMode="auto">
          <a:xfrm flipH="1">
            <a:off x="3079308" y="3675221"/>
            <a:ext cx="2285484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4000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登录认证</a:t>
            </a:r>
            <a:endParaRPr lang="zh-CN" altLang="en-US" sz="4000" dirty="0">
              <a:gradFill>
                <a:gsLst>
                  <a:gs pos="42000">
                    <a:srgbClr val="6455ED"/>
                  </a:gs>
                  <a:gs pos="1000">
                    <a:srgbClr val="8022E2"/>
                  </a:gs>
                  <a:gs pos="82000">
                    <a:srgbClr val="3C9FFD"/>
                  </a:gs>
                </a:gsLst>
                <a:lin ang="18900000" scaled="1"/>
              </a:gra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32" name="组合 31"/>
          <p:cNvGrpSpPr/>
          <p:nvPr/>
        </p:nvGrpSpPr>
        <p:grpSpPr>
          <a:xfrm>
            <a:off x="1562156" y="3389900"/>
            <a:ext cx="1160219" cy="1139612"/>
            <a:chOff x="483261" y="3389900"/>
            <a:chExt cx="1160219" cy="1139612"/>
          </a:xfrm>
        </p:grpSpPr>
        <p:sp>
          <p:nvSpPr>
            <p:cNvPr id="29" name="矩形 28"/>
            <p:cNvSpPr/>
            <p:nvPr/>
          </p:nvSpPr>
          <p:spPr>
            <a:xfrm>
              <a:off x="483261" y="3450617"/>
              <a:ext cx="1078895" cy="1078895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</a:endParaRPr>
            </a:p>
          </p:txBody>
        </p:sp>
        <p:sp>
          <p:nvSpPr>
            <p:cNvPr id="30" name="文本框 29"/>
            <p:cNvSpPr txBox="1"/>
            <p:nvPr/>
          </p:nvSpPr>
          <p:spPr>
            <a:xfrm>
              <a:off x="592437" y="3389900"/>
              <a:ext cx="1051043" cy="101566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en-US" altLang="zh-CN" sz="6000" dirty="0">
                  <a:gradFill>
                    <a:gsLst>
                      <a:gs pos="42000">
                        <a:srgbClr val="6455ED"/>
                      </a:gs>
                      <a:gs pos="1000">
                        <a:srgbClr val="8022E2"/>
                      </a:gs>
                      <a:gs pos="82000">
                        <a:srgbClr val="3C9FFD"/>
                      </a:gs>
                    </a:gsLst>
                    <a:lin ang="18900000" scaled="1"/>
                  </a:gradFill>
                  <a:latin typeface="Agency FB" panose="020B0503020202020204" pitchFamily="34" charset="0"/>
                </a:rPr>
                <a:t>01</a:t>
              </a:r>
              <a:endParaRPr lang="zh-CN" altLang="en-US" sz="6000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Agency FB" panose="020B0503020202020204" pitchFamily="34" charset="0"/>
              </a:endParaRPr>
            </a:p>
          </p:txBody>
        </p:sp>
      </p:grpSp>
      <p:grpSp>
        <p:nvGrpSpPr>
          <p:cNvPr id="40" name="组合 39"/>
          <p:cNvGrpSpPr/>
          <p:nvPr/>
        </p:nvGrpSpPr>
        <p:grpSpPr>
          <a:xfrm>
            <a:off x="1671332" y="4917704"/>
            <a:ext cx="3446848" cy="1162016"/>
            <a:chOff x="531294" y="4917704"/>
            <a:chExt cx="3446848" cy="1162016"/>
          </a:xfrm>
        </p:grpSpPr>
        <p:sp>
          <p:nvSpPr>
            <p:cNvPr id="9" name="文本框 2"/>
            <p:cNvSpPr txBox="1">
              <a:spLocks noChangeArrowheads="1"/>
            </p:cNvSpPr>
            <p:nvPr/>
          </p:nvSpPr>
          <p:spPr bwMode="auto">
            <a:xfrm flipH="1">
              <a:off x="1962516" y="5217107"/>
              <a:ext cx="2015626" cy="6463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fontAlgn="base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fontAlgn="base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fontAlgn="base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fontAlgn="base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  <a:defRPr/>
              </a:pPr>
              <a:r>
                <a:rPr lang="zh-CN" altLang="en-US" sz="3600" dirty="0">
                  <a:gradFill>
                    <a:gsLst>
                      <a:gs pos="42000">
                        <a:srgbClr val="6455ED"/>
                      </a:gs>
                      <a:gs pos="1000">
                        <a:srgbClr val="8022E2"/>
                      </a:gs>
                      <a:gs pos="82000">
                        <a:srgbClr val="3C9FFD"/>
                      </a:gs>
                    </a:gsLst>
                    <a:lin ang="18900000" scaled="1"/>
                  </a:gra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成绩构成</a:t>
              </a:r>
              <a:endParaRPr lang="zh-CN" altLang="en-US" sz="3600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grpSp>
          <p:nvGrpSpPr>
            <p:cNvPr id="33" name="组合 32"/>
            <p:cNvGrpSpPr/>
            <p:nvPr/>
          </p:nvGrpSpPr>
          <p:grpSpPr>
            <a:xfrm>
              <a:off x="531294" y="4917704"/>
              <a:ext cx="1078895" cy="1162016"/>
              <a:chOff x="483261" y="3367496"/>
              <a:chExt cx="1078895" cy="1162016"/>
            </a:xfrm>
          </p:grpSpPr>
          <p:sp>
            <p:nvSpPr>
              <p:cNvPr id="34" name="矩形 33"/>
              <p:cNvSpPr/>
              <p:nvPr/>
            </p:nvSpPr>
            <p:spPr>
              <a:xfrm>
                <a:off x="483261" y="3450617"/>
                <a:ext cx="1078895" cy="1078895"/>
              </a:xfrm>
              <a:prstGeom prst="rect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>
                  <a:gradFill>
                    <a:gsLst>
                      <a:gs pos="42000">
                        <a:srgbClr val="6455ED"/>
                      </a:gs>
                      <a:gs pos="1000">
                        <a:srgbClr val="8022E2"/>
                      </a:gs>
                      <a:gs pos="82000">
                        <a:srgbClr val="3C9FFD"/>
                      </a:gs>
                    </a:gsLst>
                    <a:lin ang="18900000" scaled="1"/>
                  </a:gradFill>
                </a:endParaRPr>
              </a:p>
            </p:txBody>
          </p:sp>
          <p:sp>
            <p:nvSpPr>
              <p:cNvPr id="35" name="文本框 34"/>
              <p:cNvSpPr txBox="1"/>
              <p:nvPr/>
            </p:nvSpPr>
            <p:spPr>
              <a:xfrm>
                <a:off x="511113" y="3367496"/>
                <a:ext cx="1051043" cy="1015663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en-US" altLang="zh-CN" sz="6000" dirty="0" smtClean="0">
                    <a:gradFill>
                      <a:gsLst>
                        <a:gs pos="42000">
                          <a:srgbClr val="6455ED"/>
                        </a:gs>
                        <a:gs pos="1000">
                          <a:srgbClr val="8022E2"/>
                        </a:gs>
                        <a:gs pos="82000">
                          <a:srgbClr val="3C9FFD"/>
                        </a:gs>
                      </a:gsLst>
                      <a:lin ang="18900000" scaled="1"/>
                    </a:gradFill>
                    <a:latin typeface="Agency FB" panose="020B0503020202020204" pitchFamily="34" charset="0"/>
                  </a:rPr>
                  <a:t>03</a:t>
                </a:r>
                <a:endParaRPr lang="zh-CN" altLang="en-US" sz="6000" dirty="0">
                  <a:gradFill>
                    <a:gsLst>
                      <a:gs pos="42000">
                        <a:srgbClr val="6455ED"/>
                      </a:gs>
                      <a:gs pos="1000">
                        <a:srgbClr val="8022E2"/>
                      </a:gs>
                      <a:gs pos="82000">
                        <a:srgbClr val="3C9FFD"/>
                      </a:gs>
                    </a:gsLst>
                    <a:lin ang="18900000" scaled="1"/>
                  </a:gradFill>
                  <a:latin typeface="Agency FB" panose="020B0503020202020204" pitchFamily="34" charset="0"/>
                </a:endParaRPr>
              </a:p>
            </p:txBody>
          </p:sp>
        </p:grpSp>
      </p:grpSp>
      <p:grpSp>
        <p:nvGrpSpPr>
          <p:cNvPr id="42" name="组合 41"/>
          <p:cNvGrpSpPr/>
          <p:nvPr/>
        </p:nvGrpSpPr>
        <p:grpSpPr>
          <a:xfrm>
            <a:off x="6896241" y="4779538"/>
            <a:ext cx="4470028" cy="1776730"/>
            <a:chOff x="6360022" y="5154928"/>
            <a:chExt cx="3654119" cy="1776730"/>
          </a:xfrm>
        </p:grpSpPr>
        <p:sp>
          <p:nvSpPr>
            <p:cNvPr id="7" name="文本框 2"/>
            <p:cNvSpPr txBox="1">
              <a:spLocks noChangeArrowheads="1"/>
            </p:cNvSpPr>
            <p:nvPr/>
          </p:nvSpPr>
          <p:spPr bwMode="auto">
            <a:xfrm flipH="1">
              <a:off x="7816322" y="5177332"/>
              <a:ext cx="2197819" cy="175432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fontAlgn="base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fontAlgn="base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fontAlgn="base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fontAlgn="base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  <a:defRPr/>
              </a:pPr>
              <a:r>
                <a:rPr lang="zh-CN" altLang="en-US" sz="3600" dirty="0" smtClean="0">
                  <a:gradFill>
                    <a:gsLst>
                      <a:gs pos="42000">
                        <a:srgbClr val="6455ED"/>
                      </a:gs>
                      <a:gs pos="1000">
                        <a:srgbClr val="8022E2"/>
                      </a:gs>
                      <a:gs pos="82000">
                        <a:srgbClr val="3C9FFD"/>
                      </a:gs>
                    </a:gsLst>
                    <a:lin ang="18900000" scaled="1"/>
                  </a:gra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运行周期</a:t>
              </a:r>
              <a:endParaRPr lang="en-US" altLang="zh-CN" sz="3600" dirty="0" smtClean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  <a:defRPr/>
              </a:pPr>
              <a:r>
                <a:rPr lang="zh-CN" altLang="en-US" sz="3600" dirty="0" smtClean="0">
                  <a:gradFill>
                    <a:gsLst>
                      <a:gs pos="42000">
                        <a:srgbClr val="6455ED"/>
                      </a:gs>
                      <a:gs pos="1000">
                        <a:srgbClr val="8022E2"/>
                      </a:gs>
                      <a:gs pos="82000">
                        <a:srgbClr val="3C9FFD"/>
                      </a:gs>
                    </a:gsLst>
                    <a:lin ang="18900000" scaled="1"/>
                  </a:gra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及</a:t>
              </a:r>
              <a:endParaRPr lang="en-US" altLang="zh-CN" sz="3600" dirty="0" smtClean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  <a:defRPr/>
              </a:pPr>
              <a:r>
                <a:rPr lang="zh-CN" altLang="en-US" sz="3600" dirty="0" smtClean="0">
                  <a:gradFill>
                    <a:gsLst>
                      <a:gs pos="42000">
                        <a:srgbClr val="6455ED"/>
                      </a:gs>
                      <a:gs pos="1000">
                        <a:srgbClr val="8022E2"/>
                      </a:gs>
                      <a:gs pos="82000">
                        <a:srgbClr val="3C9FFD"/>
                      </a:gs>
                    </a:gsLst>
                    <a:lin ang="18900000" scaled="1"/>
                  </a:gra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常见问题</a:t>
              </a:r>
              <a:endParaRPr lang="zh-CN" altLang="en-US" sz="3600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grpSp>
          <p:nvGrpSpPr>
            <p:cNvPr id="36" name="组合 35"/>
            <p:cNvGrpSpPr/>
            <p:nvPr/>
          </p:nvGrpSpPr>
          <p:grpSpPr>
            <a:xfrm>
              <a:off x="6360022" y="5154928"/>
              <a:ext cx="1078895" cy="1209600"/>
              <a:chOff x="483261" y="3450617"/>
              <a:chExt cx="1078895" cy="1209600"/>
            </a:xfrm>
          </p:grpSpPr>
          <p:sp>
            <p:nvSpPr>
              <p:cNvPr id="37" name="矩形 36"/>
              <p:cNvSpPr/>
              <p:nvPr/>
            </p:nvSpPr>
            <p:spPr>
              <a:xfrm>
                <a:off x="483261" y="3450617"/>
                <a:ext cx="1078895" cy="1078895"/>
              </a:xfrm>
              <a:prstGeom prst="rect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>
                  <a:gradFill>
                    <a:gsLst>
                      <a:gs pos="42000">
                        <a:srgbClr val="6455ED"/>
                      </a:gs>
                      <a:gs pos="1000">
                        <a:srgbClr val="8022E2"/>
                      </a:gs>
                      <a:gs pos="82000">
                        <a:srgbClr val="3C9FFD"/>
                      </a:gs>
                    </a:gsLst>
                    <a:lin ang="18900000" scaled="1"/>
                  </a:gradFill>
                </a:endParaRPr>
              </a:p>
            </p:txBody>
          </p:sp>
          <p:sp>
            <p:nvSpPr>
              <p:cNvPr id="38" name="文本框 37"/>
              <p:cNvSpPr txBox="1"/>
              <p:nvPr/>
            </p:nvSpPr>
            <p:spPr>
              <a:xfrm>
                <a:off x="497187" y="3644554"/>
                <a:ext cx="1051043" cy="101566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CN" sz="6000" dirty="0">
                    <a:gradFill>
                      <a:gsLst>
                        <a:gs pos="42000">
                          <a:srgbClr val="6455ED"/>
                        </a:gs>
                        <a:gs pos="1000">
                          <a:srgbClr val="8022E2"/>
                        </a:gs>
                        <a:gs pos="82000">
                          <a:srgbClr val="3C9FFD"/>
                        </a:gs>
                      </a:gsLst>
                      <a:lin ang="18900000" scaled="1"/>
                    </a:gradFill>
                    <a:latin typeface="Agency FB" panose="020B0503020202020204" pitchFamily="34" charset="0"/>
                  </a:rPr>
                  <a:t>04</a:t>
                </a:r>
                <a:endParaRPr lang="zh-CN" altLang="en-US" sz="6000" dirty="0">
                  <a:gradFill>
                    <a:gsLst>
                      <a:gs pos="42000">
                        <a:srgbClr val="6455ED"/>
                      </a:gs>
                      <a:gs pos="1000">
                        <a:srgbClr val="8022E2"/>
                      </a:gs>
                      <a:gs pos="82000">
                        <a:srgbClr val="3C9FFD"/>
                      </a:gs>
                    </a:gsLst>
                    <a:lin ang="18900000" scaled="1"/>
                  </a:gradFill>
                  <a:latin typeface="Agency FB" panose="020B0503020202020204" pitchFamily="34" charset="0"/>
                </a:endParaRPr>
              </a:p>
            </p:txBody>
          </p:sp>
        </p:grpSp>
      </p:grpSp>
      <p:cxnSp>
        <p:nvCxnSpPr>
          <p:cNvPr id="46" name="直接连接符 45"/>
          <p:cNvCxnSpPr/>
          <p:nvPr/>
        </p:nvCxnSpPr>
        <p:spPr>
          <a:xfrm>
            <a:off x="1562156" y="1879578"/>
            <a:ext cx="2971744" cy="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直接连接符 46"/>
          <p:cNvCxnSpPr/>
          <p:nvPr/>
        </p:nvCxnSpPr>
        <p:spPr>
          <a:xfrm>
            <a:off x="7468785" y="1879578"/>
            <a:ext cx="2971744" cy="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" name="直接连接符 2"/>
          <p:cNvCxnSpPr/>
          <p:nvPr/>
        </p:nvCxnSpPr>
        <p:spPr>
          <a:xfrm>
            <a:off x="2750227" y="3581400"/>
            <a:ext cx="0" cy="801707"/>
          </a:xfrm>
          <a:prstGeom prst="line">
            <a:avLst/>
          </a:prstGeom>
          <a:ln w="25400">
            <a:gradFill>
              <a:gsLst>
                <a:gs pos="0">
                  <a:srgbClr val="7C29E3"/>
                </a:gs>
                <a:gs pos="100000">
                  <a:srgbClr val="3C9FFD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直接连接符 27"/>
          <p:cNvCxnSpPr/>
          <p:nvPr/>
        </p:nvCxnSpPr>
        <p:spPr>
          <a:xfrm>
            <a:off x="2750227" y="5101506"/>
            <a:ext cx="0" cy="801707"/>
          </a:xfrm>
          <a:prstGeom prst="line">
            <a:avLst/>
          </a:prstGeom>
          <a:ln w="25400">
            <a:gradFill>
              <a:gsLst>
                <a:gs pos="0">
                  <a:srgbClr val="7C29E3"/>
                </a:gs>
                <a:gs pos="100000">
                  <a:srgbClr val="3C9FFD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直接连接符 30"/>
          <p:cNvCxnSpPr/>
          <p:nvPr/>
        </p:nvCxnSpPr>
        <p:spPr>
          <a:xfrm>
            <a:off x="8147727" y="5101506"/>
            <a:ext cx="0" cy="801707"/>
          </a:xfrm>
          <a:prstGeom prst="line">
            <a:avLst/>
          </a:prstGeom>
          <a:ln w="25400">
            <a:gradFill>
              <a:gsLst>
                <a:gs pos="0">
                  <a:srgbClr val="7C29E3"/>
                </a:gs>
                <a:gs pos="100000">
                  <a:srgbClr val="3C9FFD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直接连接符 40"/>
          <p:cNvCxnSpPr/>
          <p:nvPr/>
        </p:nvCxnSpPr>
        <p:spPr>
          <a:xfrm>
            <a:off x="8147727" y="3587986"/>
            <a:ext cx="0" cy="801707"/>
          </a:xfrm>
          <a:prstGeom prst="line">
            <a:avLst/>
          </a:prstGeom>
          <a:ln w="25400">
            <a:gradFill>
              <a:gsLst>
                <a:gs pos="0">
                  <a:srgbClr val="7C29E3"/>
                </a:gs>
                <a:gs pos="100000">
                  <a:srgbClr val="3C9FFD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2000">
              <a:srgbClr val="6455ED"/>
            </a:gs>
            <a:gs pos="1000">
              <a:srgbClr val="8022E2"/>
            </a:gs>
            <a:gs pos="82000">
              <a:srgbClr val="3C9FFD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矩形 5"/>
          <p:cNvSpPr/>
          <p:nvPr/>
        </p:nvSpPr>
        <p:spPr>
          <a:xfrm>
            <a:off x="504825" y="286227"/>
            <a:ext cx="11182350" cy="628554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63500" sx="101000" sy="101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" name="文本框 6"/>
          <p:cNvSpPr txBox="1">
            <a:spLocks noChangeArrowheads="1"/>
          </p:cNvSpPr>
          <p:nvPr/>
        </p:nvSpPr>
        <p:spPr bwMode="auto">
          <a:xfrm>
            <a:off x="5585143" y="436933"/>
            <a:ext cx="821059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9pPr>
          </a:lstStyle>
          <a:p>
            <a:pPr algn="l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zh-CN" sz="5400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effectLst>
                  <a:outerShdw blurRad="63500" sx="101000" sy="101000" algn="ctr" rotWithShape="0">
                    <a:prstClr val="black">
                      <a:alpha val="40000"/>
                    </a:prstClr>
                  </a:outerShdw>
                </a:effectLst>
                <a:latin typeface="Impact" panose="020B0806030902050204" pitchFamily="34" charset="0"/>
                <a:ea typeface="宋体" panose="02010600030101010101" pitchFamily="2" charset="-122"/>
                <a:sym typeface="+mn-ea"/>
              </a:rPr>
              <a:t>01</a:t>
            </a:r>
            <a:endParaRPr lang="zh-CN" altLang="en-US" sz="5400" dirty="0">
              <a:gradFill>
                <a:gsLst>
                  <a:gs pos="42000">
                    <a:srgbClr val="6455ED"/>
                  </a:gs>
                  <a:gs pos="1000">
                    <a:srgbClr val="8022E2"/>
                  </a:gs>
                  <a:gs pos="82000">
                    <a:srgbClr val="3C9FFD"/>
                  </a:gs>
                </a:gsLst>
                <a:lin ang="18900000" scaled="1"/>
              </a:gradFill>
              <a:effectLst>
                <a:outerShdw blurRad="63500" sx="101000" sy="101000" algn="ctr" rotWithShape="0">
                  <a:prstClr val="black">
                    <a:alpha val="40000"/>
                  </a:prstClr>
                </a:outerShdw>
              </a:effectLst>
              <a:latin typeface="Impact" panose="020B0806030902050204" pitchFamily="34" charset="0"/>
              <a:ea typeface="宋体" panose="02010600030101010101" pitchFamily="2" charset="-122"/>
            </a:endParaRPr>
          </a:p>
        </p:txBody>
      </p:sp>
      <p:sp>
        <p:nvSpPr>
          <p:cNvPr id="3" name="标题 2"/>
          <p:cNvSpPr txBox="1"/>
          <p:nvPr/>
        </p:nvSpPr>
        <p:spPr>
          <a:xfrm>
            <a:off x="4860637" y="1320166"/>
            <a:ext cx="2470727" cy="71437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00000"/>
              </a:lnSpc>
              <a:defRPr/>
            </a:pPr>
            <a:r>
              <a:rPr lang="zh-CN" altLang="en-US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登录</a:t>
            </a:r>
            <a:r>
              <a:rPr lang="zh-CN" altLang="en-US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认证</a:t>
            </a:r>
            <a:endParaRPr lang="zh-CN" altLang="en-US" dirty="0">
              <a:gradFill>
                <a:gsLst>
                  <a:gs pos="42000">
                    <a:srgbClr val="6455ED"/>
                  </a:gs>
                  <a:gs pos="1000">
                    <a:srgbClr val="8022E2"/>
                  </a:gs>
                  <a:gs pos="82000">
                    <a:srgbClr val="3C9FFD"/>
                  </a:gs>
                </a:gsLst>
                <a:lin ang="18900000" scaled="1"/>
              </a:gra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930275" y="2410331"/>
            <a:ext cx="10384790" cy="1261884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ctr"/>
            <a:r>
              <a:rPr lang="en-US" altLang="zh-CN" sz="20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Web</a:t>
            </a:r>
            <a:r>
              <a:rPr lang="zh-CN" altLang="en-US" sz="20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端：建议使用</a:t>
            </a:r>
            <a:r>
              <a:rPr lang="zh-CN" altLang="en-US" sz="2000" b="1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火狐/谷歌</a:t>
            </a:r>
            <a:r>
              <a:rPr lang="zh-CN" altLang="en-US" sz="20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浏览器，打开平台地址：www.zhihuishu.com。</a:t>
            </a:r>
            <a:endParaRPr lang="zh-CN" altLang="en-US" sz="20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/>
            <a:endParaRPr lang="zh-CN" altLang="en-US" sz="20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/>
            <a:r>
              <a:rPr lang="en-US" altLang="zh-CN" sz="20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App</a:t>
            </a:r>
            <a:r>
              <a:rPr lang="zh-CN" altLang="en-US" sz="20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端：扫码下载</a:t>
            </a:r>
            <a:r>
              <a:rPr lang="en-US" altLang="zh-CN" sz="20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“</a:t>
            </a:r>
            <a:r>
              <a:rPr lang="zh-CN" altLang="en-US" sz="2000" b="1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知到</a:t>
            </a:r>
            <a:r>
              <a:rPr lang="en-US" altLang="zh-CN" sz="20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”app</a:t>
            </a:r>
            <a:r>
              <a:rPr lang="zh-CN" altLang="en-US" sz="20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，或在安卓应用宝、苹果</a:t>
            </a:r>
            <a:r>
              <a:rPr lang="en-US" altLang="zh-CN" sz="20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App store</a:t>
            </a:r>
            <a:r>
              <a:rPr lang="zh-CN" altLang="en-US" sz="20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搜索</a:t>
            </a:r>
            <a:r>
              <a:rPr lang="en-US" altLang="zh-CN" sz="20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“</a:t>
            </a:r>
            <a:r>
              <a:rPr lang="zh-CN" altLang="en-US" sz="20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知到</a:t>
            </a:r>
            <a:r>
              <a:rPr lang="en-US" altLang="zh-CN" sz="20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”</a:t>
            </a:r>
            <a:r>
              <a:rPr lang="zh-CN" altLang="en-US" sz="20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下载。</a:t>
            </a:r>
            <a:r>
              <a:rPr lang="zh-CN" altLang="en-US" sz="3600" b="1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</a:t>
            </a:r>
            <a:endParaRPr lang="zh-CN" altLang="en-US" sz="3600" b="1" dirty="0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1" cstate="print"/>
          <a:stretch>
            <a:fillRect/>
          </a:stretch>
        </p:blipFill>
        <p:spPr>
          <a:xfrm>
            <a:off x="5011420" y="3910965"/>
            <a:ext cx="1841500" cy="224409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2000">
              <a:srgbClr val="6455ED"/>
            </a:gs>
            <a:gs pos="1000">
              <a:srgbClr val="8022E2"/>
            </a:gs>
            <a:gs pos="82000">
              <a:srgbClr val="3C9FFD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椭圆 21"/>
          <p:cNvSpPr/>
          <p:nvPr/>
        </p:nvSpPr>
        <p:spPr>
          <a:xfrm>
            <a:off x="3242420" y="2690401"/>
            <a:ext cx="2226498" cy="2226498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5" name="组合 4"/>
          <p:cNvGrpSpPr/>
          <p:nvPr/>
        </p:nvGrpSpPr>
        <p:grpSpPr>
          <a:xfrm>
            <a:off x="4710272" y="993917"/>
            <a:ext cx="2771457" cy="923330"/>
            <a:chOff x="4391343" y="436933"/>
            <a:chExt cx="2771457" cy="923330"/>
          </a:xfrm>
        </p:grpSpPr>
        <p:sp>
          <p:nvSpPr>
            <p:cNvPr id="3" name="文本框 6"/>
            <p:cNvSpPr txBox="1">
              <a:spLocks noChangeArrowheads="1"/>
            </p:cNvSpPr>
            <p:nvPr/>
          </p:nvSpPr>
          <p:spPr bwMode="auto">
            <a:xfrm>
              <a:off x="4391343" y="436933"/>
              <a:ext cx="821059" cy="9233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黑体" panose="02010609060101010101" pitchFamily="49" charset="-122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黑体" panose="020106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黑体" panose="020106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黑体" panose="020106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黑体" panose="020106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黑体" panose="020106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黑体" panose="020106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黑体" panose="020106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黑体" panose="02010609060101010101" pitchFamily="49" charset="-122"/>
                </a:defRPr>
              </a:lvl9pPr>
            </a:lstStyle>
            <a:p>
              <a:pPr algn="l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zh-CN" sz="5400" dirty="0">
                  <a:solidFill>
                    <a:schemeClr val="bg1"/>
                  </a:solidFill>
                  <a:effectLst>
                    <a:outerShdw blurRad="63500" sx="101000" sy="101000" algn="ctr" rotWithShape="0">
                      <a:prstClr val="black">
                        <a:alpha val="25000"/>
                      </a:prstClr>
                    </a:outerShdw>
                  </a:effectLst>
                  <a:latin typeface="Impact" panose="020B0806030902050204" pitchFamily="34" charset="0"/>
                  <a:ea typeface="宋体" panose="02010600030101010101" pitchFamily="2" charset="-122"/>
                  <a:sym typeface="+mn-ea"/>
                </a:rPr>
                <a:t>01</a:t>
              </a:r>
              <a:endParaRPr lang="zh-CN" altLang="en-US" sz="5400" dirty="0">
                <a:solidFill>
                  <a:schemeClr val="bg1"/>
                </a:solidFill>
                <a:effectLst>
                  <a:outerShdw blurRad="63500" sx="101000" sy="101000" algn="ctr" rotWithShape="0">
                    <a:prstClr val="black">
                      <a:alpha val="25000"/>
                    </a:prstClr>
                  </a:outerShdw>
                </a:effectLst>
                <a:latin typeface="Impact" panose="020B0806030902050204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4" name="文本框 3"/>
            <p:cNvSpPr txBox="1"/>
            <p:nvPr/>
          </p:nvSpPr>
          <p:spPr>
            <a:xfrm>
              <a:off x="5290498" y="596325"/>
              <a:ext cx="187230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CN" altLang="en-US" sz="3200" dirty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登录问题</a:t>
              </a:r>
              <a:endParaRPr lang="zh-CN" altLang="en-US" sz="32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sp>
        <p:nvSpPr>
          <p:cNvPr id="6" name="等腰三角形 5"/>
          <p:cNvSpPr/>
          <p:nvPr/>
        </p:nvSpPr>
        <p:spPr>
          <a:xfrm rot="10800000">
            <a:off x="5827486" y="0"/>
            <a:ext cx="537028" cy="436933"/>
          </a:xfrm>
          <a:prstGeom prst="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12" name="组合 11"/>
          <p:cNvGrpSpPr/>
          <p:nvPr/>
        </p:nvGrpSpPr>
        <p:grpSpPr>
          <a:xfrm>
            <a:off x="3406798" y="2854780"/>
            <a:ext cx="1897742" cy="1897740"/>
            <a:chOff x="1328058" y="3211968"/>
            <a:chExt cx="1897742" cy="1897740"/>
          </a:xfrm>
        </p:grpSpPr>
        <p:sp>
          <p:nvSpPr>
            <p:cNvPr id="11" name="椭圆 10"/>
            <p:cNvSpPr/>
            <p:nvPr/>
          </p:nvSpPr>
          <p:spPr>
            <a:xfrm>
              <a:off x="1328058" y="3211968"/>
              <a:ext cx="1897742" cy="189774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0" name="文本框 9"/>
            <p:cNvSpPr txBox="1"/>
            <p:nvPr/>
          </p:nvSpPr>
          <p:spPr>
            <a:xfrm>
              <a:off x="1545092" y="3834946"/>
              <a:ext cx="1463675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CN" altLang="en-US" sz="3200" dirty="0">
                  <a:gradFill>
                    <a:gsLst>
                      <a:gs pos="42000">
                        <a:srgbClr val="6455ED"/>
                      </a:gs>
                      <a:gs pos="1000">
                        <a:srgbClr val="8022E2"/>
                      </a:gs>
                      <a:gs pos="82000">
                        <a:srgbClr val="3C9FFD"/>
                      </a:gs>
                    </a:gsLst>
                    <a:lin ang="18900000" scaled="1"/>
                  </a:gradFill>
                  <a:effectLst>
                    <a:outerShdw blurRad="63500" sx="102000" sy="102000" algn="ctr" rotWithShape="0">
                      <a:prstClr val="black">
                        <a:alpha val="40000"/>
                      </a:prstClr>
                    </a:outerShdw>
                  </a:effectLst>
                  <a:latin typeface="微软雅黑" panose="020B0503020204020204" pitchFamily="34" charset="-122"/>
                  <a:ea typeface="微软雅黑" panose="020B0503020204020204" pitchFamily="34" charset="-122"/>
                </a:rPr>
                <a:t>新用户</a:t>
              </a:r>
              <a:endParaRPr lang="zh-CN" altLang="en-US" sz="3200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effectLst>
                  <a:outerShdw blurRad="63500" sx="102000" sy="102000" algn="ctr" rotWithShape="0">
                    <a:prstClr val="black">
                      <a:alpha val="40000"/>
                    </a:prst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grpSp>
        <p:nvGrpSpPr>
          <p:cNvPr id="16" name="组合 15"/>
          <p:cNvGrpSpPr/>
          <p:nvPr/>
        </p:nvGrpSpPr>
        <p:grpSpPr>
          <a:xfrm>
            <a:off x="6803388" y="2854780"/>
            <a:ext cx="1897742" cy="1897740"/>
            <a:chOff x="1328058" y="3211968"/>
            <a:chExt cx="1897742" cy="1897740"/>
          </a:xfrm>
        </p:grpSpPr>
        <p:sp>
          <p:nvSpPr>
            <p:cNvPr id="17" name="椭圆 16"/>
            <p:cNvSpPr/>
            <p:nvPr/>
          </p:nvSpPr>
          <p:spPr>
            <a:xfrm>
              <a:off x="1328058" y="3211968"/>
              <a:ext cx="1897742" cy="189774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8" name="文本框 17"/>
            <p:cNvSpPr txBox="1"/>
            <p:nvPr/>
          </p:nvSpPr>
          <p:spPr>
            <a:xfrm>
              <a:off x="1545092" y="3834946"/>
              <a:ext cx="1463675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CN" altLang="en-US" sz="3200" dirty="0">
                  <a:gradFill>
                    <a:gsLst>
                      <a:gs pos="42000">
                        <a:srgbClr val="6455ED"/>
                      </a:gs>
                      <a:gs pos="1000">
                        <a:srgbClr val="8022E2"/>
                      </a:gs>
                      <a:gs pos="82000">
                        <a:srgbClr val="3C9FFD"/>
                      </a:gs>
                    </a:gsLst>
                    <a:lin ang="18900000" scaled="1"/>
                  </a:gradFill>
                  <a:effectLst>
                    <a:outerShdw blurRad="63500" sx="102000" sy="102000" algn="ctr" rotWithShape="0">
                      <a:prstClr val="black">
                        <a:alpha val="40000"/>
                      </a:prstClr>
                    </a:outerShdw>
                  </a:effectLst>
                  <a:latin typeface="微软雅黑" panose="020B0503020204020204" pitchFamily="34" charset="-122"/>
                  <a:ea typeface="微软雅黑" panose="020B0503020204020204" pitchFamily="34" charset="-122"/>
                </a:rPr>
                <a:t>老用户</a:t>
              </a:r>
              <a:endParaRPr lang="zh-CN" altLang="en-US" sz="3200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effectLst>
                  <a:outerShdw blurRad="63500" sx="102000" sy="102000" algn="ctr" rotWithShape="0">
                    <a:prstClr val="black">
                      <a:alpha val="40000"/>
                    </a:prst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sp>
        <p:nvSpPr>
          <p:cNvPr id="23" name="椭圆 22"/>
          <p:cNvSpPr/>
          <p:nvPr/>
        </p:nvSpPr>
        <p:spPr>
          <a:xfrm>
            <a:off x="6639010" y="2690401"/>
            <a:ext cx="2226498" cy="2226498"/>
          </a:xfrm>
          <a:prstGeom prst="ellipse">
            <a:avLst/>
          </a:prstGeom>
          <a:noFill/>
          <a:ln>
            <a:solidFill>
              <a:schemeClr val="bg1"/>
            </a:solidFill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等腰三角形 2"/>
          <p:cNvSpPr/>
          <p:nvPr/>
        </p:nvSpPr>
        <p:spPr>
          <a:xfrm>
            <a:off x="1557337" y="4113059"/>
            <a:ext cx="10634663" cy="2744942"/>
          </a:xfrm>
          <a:prstGeom prst="triangle">
            <a:avLst>
              <a:gd name="adj" fmla="val 100000"/>
            </a:avLst>
          </a:prstGeom>
          <a:gradFill>
            <a:gsLst>
              <a:gs pos="42000">
                <a:srgbClr val="6455ED"/>
              </a:gs>
              <a:gs pos="1000">
                <a:srgbClr val="8022E2"/>
              </a:gs>
              <a:gs pos="82000">
                <a:srgbClr val="3C9FFD"/>
              </a:gs>
            </a:gsLst>
            <a:lin ang="189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3" name="文本框 12"/>
          <p:cNvSpPr txBox="1"/>
          <p:nvPr/>
        </p:nvSpPr>
        <p:spPr>
          <a:xfrm>
            <a:off x="4448289" y="650995"/>
            <a:ext cx="329542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新用户（</a:t>
            </a:r>
            <a:r>
              <a:rPr lang="en-US" altLang="zh-CN" sz="3200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Web</a:t>
            </a:r>
            <a:r>
              <a:rPr lang="zh-CN" altLang="en-US" sz="3200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端）</a:t>
            </a:r>
            <a:endParaRPr lang="zh-CN" altLang="en-US" sz="3200" dirty="0">
              <a:gradFill>
                <a:gsLst>
                  <a:gs pos="42000">
                    <a:srgbClr val="6455ED"/>
                  </a:gs>
                  <a:gs pos="1000">
                    <a:srgbClr val="8022E2"/>
                  </a:gs>
                  <a:gs pos="82000">
                    <a:srgbClr val="3C9FFD"/>
                  </a:gs>
                </a:gsLst>
                <a:lin ang="18900000" scaled="1"/>
              </a:gra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359138" y="2148116"/>
            <a:ext cx="2951680" cy="409144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  <a:headEnd/>
            <a:tailEnd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14" name="文本框 13"/>
          <p:cNvSpPr txBox="1"/>
          <p:nvPr/>
        </p:nvSpPr>
        <p:spPr>
          <a:xfrm>
            <a:off x="1000874" y="2148116"/>
            <a:ext cx="5131639" cy="10525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30000"/>
              </a:lnSpc>
            </a:pPr>
            <a:r>
              <a:rPr lang="en-US" altLang="zh-CN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1.</a:t>
            </a:r>
            <a:r>
              <a:rPr lang="zh-CN" altLang="en-US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使用学号登录，输入学校名字、学号及初始密码：</a:t>
            </a:r>
            <a:r>
              <a:rPr lang="en-US" altLang="zh-CN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123456</a:t>
            </a:r>
            <a:r>
              <a:rPr lang="zh-CN" altLang="en-US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。</a:t>
            </a:r>
            <a:endParaRPr lang="zh-CN" altLang="en-US" sz="24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5" name="文本框 14"/>
          <p:cNvSpPr txBox="1"/>
          <p:nvPr/>
        </p:nvSpPr>
        <p:spPr>
          <a:xfrm>
            <a:off x="1000874" y="3737875"/>
            <a:ext cx="5131639" cy="10502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30000"/>
              </a:lnSpc>
            </a:pPr>
            <a:r>
              <a:rPr lang="en-US" altLang="zh-CN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2.</a:t>
            </a:r>
            <a:r>
              <a:rPr lang="zh-CN" altLang="zh-CN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学号</a:t>
            </a:r>
            <a:r>
              <a:rPr lang="zh-CN" altLang="en-US" sz="240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：</a:t>
            </a:r>
            <a:r>
              <a:rPr lang="zh-CN" altLang="en-US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使用</a:t>
            </a:r>
            <a:r>
              <a:rPr lang="en-US" altLang="zh-CN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2018/2019/2020</a:t>
            </a:r>
            <a:r>
              <a:rPr lang="zh-CN" altLang="en-US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开头的</a:t>
            </a:r>
            <a:r>
              <a:rPr lang="en-US" altLang="zh-CN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11</a:t>
            </a:r>
            <a:r>
              <a:rPr lang="zh-CN" altLang="en-US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位学号</a:t>
            </a:r>
            <a:endParaRPr lang="zh-CN" altLang="en-US" sz="24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/>
          <p:cNvSpPr/>
          <p:nvPr/>
        </p:nvSpPr>
        <p:spPr>
          <a:xfrm rot="1800000">
            <a:off x="404045" y="321369"/>
            <a:ext cx="1866683" cy="1828800"/>
          </a:xfrm>
          <a:prstGeom prst="rect">
            <a:avLst/>
          </a:prstGeom>
          <a:noFill/>
          <a:ln w="38100">
            <a:gradFill>
              <a:gsLst>
                <a:gs pos="0">
                  <a:srgbClr val="3C9FFD"/>
                </a:gs>
                <a:gs pos="100000">
                  <a:srgbClr val="7C29E3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9" name="矩形 8"/>
          <p:cNvSpPr/>
          <p:nvPr/>
        </p:nvSpPr>
        <p:spPr>
          <a:xfrm rot="1800000">
            <a:off x="10190656" y="4720828"/>
            <a:ext cx="1828800" cy="1828800"/>
          </a:xfrm>
          <a:prstGeom prst="rect">
            <a:avLst/>
          </a:prstGeom>
          <a:noFill/>
          <a:ln w="38100">
            <a:gradFill>
              <a:gsLst>
                <a:gs pos="0">
                  <a:srgbClr val="3C9FFD"/>
                </a:gs>
                <a:gs pos="100000">
                  <a:srgbClr val="7C29E3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1" cstate="print"/>
          <a:stretch>
            <a:fillRect/>
          </a:stretch>
        </p:blipFill>
        <p:spPr>
          <a:xfrm>
            <a:off x="4799013" y="2490040"/>
            <a:ext cx="2682875" cy="363410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  <a:headEnd/>
            <a:tailEnd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152802" y="2473212"/>
            <a:ext cx="2692400" cy="366776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  <a:headEnd/>
            <a:tailEnd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grpSp>
        <p:nvGrpSpPr>
          <p:cNvPr id="5" name="组合 4"/>
          <p:cNvGrpSpPr/>
          <p:nvPr/>
        </p:nvGrpSpPr>
        <p:grpSpPr>
          <a:xfrm>
            <a:off x="1346799" y="2572572"/>
            <a:ext cx="2781300" cy="3062656"/>
            <a:chOff x="1593997" y="2707753"/>
            <a:chExt cx="2781300" cy="3062656"/>
          </a:xfrm>
        </p:grpSpPr>
        <p:sp>
          <p:nvSpPr>
            <p:cNvPr id="7" name="文本框 6"/>
            <p:cNvSpPr txBox="1"/>
            <p:nvPr/>
          </p:nvSpPr>
          <p:spPr>
            <a:xfrm>
              <a:off x="1593997" y="2707753"/>
              <a:ext cx="2692400" cy="85356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lnSpc>
                  <a:spcPct val="130000"/>
                </a:lnSpc>
              </a:pPr>
              <a:r>
                <a:rPr lang="en-US" altLang="zh-CN" sz="2000" dirty="0">
                  <a:latin typeface="微软雅黑" panose="020B0503020204020204" pitchFamily="34" charset="-122"/>
                  <a:ea typeface="微软雅黑" panose="020B0503020204020204" pitchFamily="34" charset="-122"/>
                </a:rPr>
                <a:t>1.</a:t>
              </a:r>
              <a:r>
                <a:rPr lang="zh-CN" altLang="zh-CN" sz="2000" dirty="0">
                  <a:latin typeface="微软雅黑" panose="020B0503020204020204" pitchFamily="34" charset="-122"/>
                  <a:ea typeface="微软雅黑" panose="020B0503020204020204" pitchFamily="34" charset="-122"/>
                </a:rPr>
                <a:t>登录后会出现认证自己姓名姓氏的界面。</a:t>
              </a:r>
              <a:endParaRPr lang="zh-CN" altLang="zh-CN" sz="2000" dirty="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8" name="文本框 7"/>
            <p:cNvSpPr txBox="1"/>
            <p:nvPr/>
          </p:nvSpPr>
          <p:spPr>
            <a:xfrm>
              <a:off x="1593997" y="3677528"/>
              <a:ext cx="2781300" cy="209288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lnSpc>
                  <a:spcPct val="130000"/>
                </a:lnSpc>
              </a:pPr>
              <a:r>
                <a:rPr lang="en-US" altLang="zh-CN" sz="2000" dirty="0">
                  <a:latin typeface="微软雅黑" panose="020B0503020204020204" pitchFamily="34" charset="-122"/>
                  <a:ea typeface="微软雅黑" panose="020B0503020204020204" pitchFamily="34" charset="-122"/>
                </a:rPr>
                <a:t>2.</a:t>
              </a:r>
              <a:r>
                <a:rPr lang="zh-CN" altLang="zh-CN" sz="2000" dirty="0">
                  <a:latin typeface="微软雅黑" panose="020B0503020204020204" pitchFamily="34" charset="-122"/>
                  <a:ea typeface="微软雅黑" panose="020B0503020204020204" pitchFamily="34" charset="-122"/>
                </a:rPr>
                <a:t>认证姓氏后需绑定手机号码和邮箱等其他信息。</a:t>
              </a:r>
              <a:r>
                <a:rPr lang="zh-CN" altLang="zh-CN" sz="2000" dirty="0">
                  <a:solidFill>
                    <a:srgbClr val="FF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（请绑定正常使用的手机和邮箱，以便接收通知和寻回密码）</a:t>
              </a:r>
              <a:endParaRPr lang="zh-CN" altLang="zh-CN" sz="2000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sp>
        <p:nvSpPr>
          <p:cNvPr id="15" name="文本框 14"/>
          <p:cNvSpPr txBox="1"/>
          <p:nvPr/>
        </p:nvSpPr>
        <p:spPr>
          <a:xfrm>
            <a:off x="4448289" y="650995"/>
            <a:ext cx="329542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新用户（</a:t>
            </a:r>
            <a:r>
              <a:rPr lang="en-US" altLang="zh-CN" sz="3200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Web</a:t>
            </a:r>
            <a:r>
              <a:rPr lang="zh-CN" altLang="en-US" sz="3200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端）</a:t>
            </a:r>
            <a:endParaRPr lang="zh-CN" altLang="en-US" sz="3200" dirty="0">
              <a:gradFill>
                <a:gsLst>
                  <a:gs pos="42000">
                    <a:srgbClr val="6455ED"/>
                  </a:gs>
                  <a:gs pos="1000">
                    <a:srgbClr val="8022E2"/>
                  </a:gs>
                  <a:gs pos="82000">
                    <a:srgbClr val="3C9FFD"/>
                  </a:gs>
                </a:gsLst>
                <a:lin ang="18900000" scaled="1"/>
              </a:gra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custDataLst>
      <p:tags r:id="rId3"/>
    </p:custData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/>
          <p:cNvSpPr/>
          <p:nvPr/>
        </p:nvSpPr>
        <p:spPr>
          <a:xfrm>
            <a:off x="0" y="4296229"/>
            <a:ext cx="12192000" cy="2561771"/>
          </a:xfrm>
          <a:prstGeom prst="rect">
            <a:avLst/>
          </a:prstGeom>
          <a:gradFill>
            <a:gsLst>
              <a:gs pos="42000">
                <a:srgbClr val="6455ED"/>
              </a:gs>
              <a:gs pos="1000">
                <a:srgbClr val="8022E2"/>
              </a:gs>
              <a:gs pos="82000">
                <a:srgbClr val="3C9FFD"/>
              </a:gs>
            </a:gsLst>
            <a:lin ang="189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7" name="图片 6"/>
          <p:cNvPicPr>
            <a:picLocks noChangeAspect="1"/>
          </p:cNvPicPr>
          <p:nvPr/>
        </p:nvPicPr>
        <p:blipFill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2682" y="2237779"/>
            <a:ext cx="8321040" cy="3961765"/>
          </a:xfrm>
          <a:prstGeom prst="rect">
            <a:avLst/>
          </a:prstGeom>
        </p:spPr>
      </p:pic>
      <p:sp>
        <p:nvSpPr>
          <p:cNvPr id="8" name="文本框 7"/>
          <p:cNvSpPr txBox="1"/>
          <p:nvPr/>
        </p:nvSpPr>
        <p:spPr>
          <a:xfrm>
            <a:off x="4448289" y="650995"/>
            <a:ext cx="329542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新用户（</a:t>
            </a:r>
            <a:r>
              <a:rPr lang="en-US" altLang="zh-CN" sz="3200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Web</a:t>
            </a:r>
            <a:r>
              <a:rPr lang="zh-CN" altLang="en-US" sz="3200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端）</a:t>
            </a:r>
            <a:endParaRPr lang="zh-CN" altLang="en-US" sz="3200" dirty="0">
              <a:gradFill>
                <a:gsLst>
                  <a:gs pos="42000">
                    <a:srgbClr val="6455ED"/>
                  </a:gs>
                  <a:gs pos="1000">
                    <a:srgbClr val="8022E2"/>
                  </a:gs>
                  <a:gs pos="82000">
                    <a:srgbClr val="3C9FFD"/>
                  </a:gs>
                </a:gsLst>
                <a:lin ang="18900000" scaled="1"/>
              </a:gra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1862682" y="1657369"/>
            <a:ext cx="7899400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CN" altLang="en-US" sz="20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认证完成后会弹出课程确认信息框，点击</a:t>
            </a:r>
            <a:r>
              <a:rPr lang="en-US" altLang="zh-CN" sz="20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“</a:t>
            </a:r>
            <a:r>
              <a:rPr lang="zh-CN" altLang="en-US" sz="2000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确认课程</a:t>
            </a:r>
            <a:r>
              <a:rPr lang="en-US" altLang="zh-CN" sz="20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”</a:t>
            </a:r>
            <a:r>
              <a:rPr lang="zh-CN" altLang="en-US" sz="20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即可完成报到</a:t>
            </a:r>
            <a:endParaRPr lang="zh-CN" altLang="en-US" sz="20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6690360" y="4800600"/>
            <a:ext cx="1165860" cy="426720"/>
          </a:xfrm>
          <a:prstGeom prst="rect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" name="椭圆 4"/>
          <p:cNvSpPr/>
          <p:nvPr/>
        </p:nvSpPr>
        <p:spPr>
          <a:xfrm>
            <a:off x="87086" y="726145"/>
            <a:ext cx="1524000" cy="1524000"/>
          </a:xfrm>
          <a:prstGeom prst="ellipse">
            <a:avLst/>
          </a:prstGeom>
          <a:noFill/>
          <a:ln w="38100">
            <a:gradFill>
              <a:gsLst>
                <a:gs pos="0">
                  <a:srgbClr val="7C29E3"/>
                </a:gs>
                <a:gs pos="100000">
                  <a:srgbClr val="3C9FFD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9" name="椭圆 8"/>
          <p:cNvSpPr/>
          <p:nvPr/>
        </p:nvSpPr>
        <p:spPr>
          <a:xfrm>
            <a:off x="9936163" y="0"/>
            <a:ext cx="1524000" cy="1524000"/>
          </a:xfrm>
          <a:prstGeom prst="ellipse">
            <a:avLst/>
          </a:prstGeom>
          <a:noFill/>
          <a:ln w="38100">
            <a:gradFill>
              <a:gsLst>
                <a:gs pos="0">
                  <a:srgbClr val="7C29E3"/>
                </a:gs>
                <a:gs pos="100000">
                  <a:srgbClr val="3C9FFD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2000">
              <a:srgbClr val="6455ED"/>
            </a:gs>
            <a:gs pos="1000">
              <a:srgbClr val="8022E2"/>
            </a:gs>
            <a:gs pos="82000">
              <a:srgbClr val="3C9FFD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/>
          <p:cNvPicPr>
            <a:picLocks noChangeAspect="1"/>
          </p:cNvPicPr>
          <p:nvPr/>
        </p:nvPicPr>
        <p:blipFill>
          <a:blip r:embed="rId1" cstate="print"/>
          <a:stretch>
            <a:fillRect/>
          </a:stretch>
        </p:blipFill>
        <p:spPr>
          <a:xfrm>
            <a:off x="4357142" y="1526442"/>
            <a:ext cx="3569524" cy="502291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  <a:headEnd/>
            <a:tailEnd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8" name="图片 7"/>
          <p:cNvPicPr>
            <a:picLocks noChangeAspect="1"/>
          </p:cNvPicPr>
          <p:nvPr/>
        </p:nvPicPr>
        <p:blipFill rotWithShape="1">
          <a:blip r:embed="rId2"/>
          <a:srcRect b="5028"/>
          <a:stretch>
            <a:fillRect/>
          </a:stretch>
        </p:blipFill>
        <p:spPr>
          <a:xfrm>
            <a:off x="8297470" y="1526442"/>
            <a:ext cx="3217444" cy="508926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  <a:headEnd/>
            <a:tailEnd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9" name="文本框 8"/>
          <p:cNvSpPr txBox="1"/>
          <p:nvPr/>
        </p:nvSpPr>
        <p:spPr>
          <a:xfrm>
            <a:off x="695325" y="1907817"/>
            <a:ext cx="3309252" cy="10525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30000"/>
              </a:lnSpc>
            </a:pPr>
            <a:r>
              <a:rPr lang="en-US" altLang="zh-CN" sz="24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1.</a:t>
            </a:r>
            <a:r>
              <a:rPr lang="zh-CN" altLang="en-US" sz="24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使用手机号</a:t>
            </a:r>
            <a:r>
              <a:rPr lang="en-US" altLang="zh-CN" sz="24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/</a:t>
            </a:r>
            <a:r>
              <a:rPr lang="zh-CN" altLang="en-US" sz="24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学号及修改过的密码</a:t>
            </a:r>
            <a:r>
              <a:rPr lang="zh-CN" altLang="zh-CN" sz="24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登录</a:t>
            </a:r>
            <a:r>
              <a:rPr lang="zh-CN" altLang="en-US" sz="24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。</a:t>
            </a:r>
            <a:endParaRPr lang="zh-CN" altLang="en-US" sz="2400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642558" y="3881777"/>
            <a:ext cx="3430332" cy="20128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30000"/>
              </a:lnSpc>
            </a:pPr>
            <a:r>
              <a:rPr lang="en-US" altLang="zh-CN" sz="24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2.</a:t>
            </a:r>
            <a:r>
              <a:rPr lang="zh-CN" altLang="en-US" sz="24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如初次认证时未绑定邮箱，可登录后在设置中绑定，以便接收通知和寻回密码</a:t>
            </a:r>
            <a:endParaRPr lang="zh-CN" altLang="en-US" sz="2400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8" name="文本框 17"/>
          <p:cNvSpPr txBox="1"/>
          <p:nvPr/>
        </p:nvSpPr>
        <p:spPr>
          <a:xfrm>
            <a:off x="4448289" y="650995"/>
            <a:ext cx="329542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老用户（</a:t>
            </a:r>
            <a:r>
              <a:rPr lang="en-US" altLang="zh-CN" sz="32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Web</a:t>
            </a:r>
            <a:r>
              <a:rPr lang="zh-CN" altLang="en-US" sz="32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端）</a:t>
            </a:r>
            <a:endParaRPr lang="zh-CN" altLang="en-US" sz="3200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2000">
              <a:srgbClr val="6455ED"/>
            </a:gs>
            <a:gs pos="1000">
              <a:srgbClr val="8022E2"/>
            </a:gs>
            <a:gs pos="82000">
              <a:srgbClr val="3C9FFD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矩形 2"/>
          <p:cNvSpPr/>
          <p:nvPr/>
        </p:nvSpPr>
        <p:spPr>
          <a:xfrm>
            <a:off x="0" y="4508500"/>
            <a:ext cx="12192000" cy="23495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6" name="文本框 5"/>
          <p:cNvSpPr txBox="1"/>
          <p:nvPr/>
        </p:nvSpPr>
        <p:spPr>
          <a:xfrm>
            <a:off x="1935480" y="1462656"/>
            <a:ext cx="8175444" cy="4534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30000"/>
              </a:lnSpc>
            </a:pPr>
            <a:r>
              <a:rPr lang="zh-CN" altLang="en-US" sz="20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认证完成后会弹出课程确认信息框，点击</a:t>
            </a:r>
            <a:r>
              <a:rPr lang="en-US" altLang="zh-CN" sz="20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“</a:t>
            </a:r>
            <a:r>
              <a:rPr lang="zh-CN" altLang="en-US" sz="20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确认课程</a:t>
            </a:r>
            <a:r>
              <a:rPr lang="en-US" altLang="zh-CN" sz="20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”</a:t>
            </a:r>
            <a:r>
              <a:rPr lang="zh-CN" altLang="en-US" sz="20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即可完成报到</a:t>
            </a:r>
            <a:r>
              <a:rPr lang="zh-CN" altLang="zh-CN" sz="20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）</a:t>
            </a:r>
            <a:endParaRPr lang="zh-CN" altLang="zh-CN" sz="2000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7" name="图片 6"/>
          <p:cNvPicPr>
            <a:picLocks noChangeAspect="1"/>
          </p:cNvPicPr>
          <p:nvPr/>
        </p:nvPicPr>
        <p:blipFill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2682" y="2180590"/>
            <a:ext cx="8321040" cy="3961765"/>
          </a:xfrm>
          <a:prstGeom prst="rect">
            <a:avLst/>
          </a:prstGeom>
        </p:spPr>
      </p:pic>
      <p:sp>
        <p:nvSpPr>
          <p:cNvPr id="4" name="文本框 3"/>
          <p:cNvSpPr txBox="1"/>
          <p:nvPr/>
        </p:nvSpPr>
        <p:spPr>
          <a:xfrm>
            <a:off x="4448289" y="650995"/>
            <a:ext cx="329542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老用户（</a:t>
            </a:r>
            <a:r>
              <a:rPr lang="en-US" altLang="zh-CN" sz="32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Web</a:t>
            </a:r>
            <a:r>
              <a:rPr lang="zh-CN" altLang="en-US" sz="32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端）</a:t>
            </a:r>
            <a:endParaRPr lang="zh-CN" altLang="en-US" sz="3200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6718300" y="4699000"/>
            <a:ext cx="1130300" cy="457200"/>
          </a:xfrm>
          <a:prstGeom prst="rect">
            <a:avLst/>
          </a:prstGeom>
          <a:noFill/>
          <a:ln w="4445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/>
        </p:nvSpPr>
        <p:spPr>
          <a:xfrm>
            <a:off x="0" y="2607165"/>
            <a:ext cx="12242802" cy="4294578"/>
          </a:xfrm>
          <a:custGeom>
            <a:avLst/>
            <a:gdLst>
              <a:gd name="connsiteX0" fmla="*/ 0 w 12192000"/>
              <a:gd name="connsiteY0" fmla="*/ 0 h 2628900"/>
              <a:gd name="connsiteX1" fmla="*/ 12192000 w 12192000"/>
              <a:gd name="connsiteY1" fmla="*/ 0 h 2628900"/>
              <a:gd name="connsiteX2" fmla="*/ 12192000 w 12192000"/>
              <a:gd name="connsiteY2" fmla="*/ 2628900 h 2628900"/>
              <a:gd name="connsiteX3" fmla="*/ 0 w 12192000"/>
              <a:gd name="connsiteY3" fmla="*/ 2628900 h 2628900"/>
              <a:gd name="connsiteX4" fmla="*/ 0 w 12192000"/>
              <a:gd name="connsiteY4" fmla="*/ 0 h 2628900"/>
              <a:gd name="connsiteX0-1" fmla="*/ 0 w 12192000"/>
              <a:gd name="connsiteY0-2" fmla="*/ 2628900 h 2628900"/>
              <a:gd name="connsiteX1-3" fmla="*/ 12192000 w 12192000"/>
              <a:gd name="connsiteY1-4" fmla="*/ 0 h 2628900"/>
              <a:gd name="connsiteX2-5" fmla="*/ 12192000 w 12192000"/>
              <a:gd name="connsiteY2-6" fmla="*/ 2628900 h 2628900"/>
              <a:gd name="connsiteX3-7" fmla="*/ 0 w 12192000"/>
              <a:gd name="connsiteY3-8" fmla="*/ 2628900 h 2628900"/>
              <a:gd name="connsiteX0-9" fmla="*/ 0 w 12192000"/>
              <a:gd name="connsiteY0-10" fmla="*/ 3943350 h 3943350"/>
              <a:gd name="connsiteX1-11" fmla="*/ 12172950 w 12192000"/>
              <a:gd name="connsiteY1-12" fmla="*/ 0 h 3943350"/>
              <a:gd name="connsiteX2-13" fmla="*/ 12192000 w 12192000"/>
              <a:gd name="connsiteY2-14" fmla="*/ 3943350 h 3943350"/>
              <a:gd name="connsiteX3-15" fmla="*/ 0 w 12192000"/>
              <a:gd name="connsiteY3-16" fmla="*/ 3943350 h 3943350"/>
              <a:gd name="connsiteX0-17" fmla="*/ 0 w 12192000"/>
              <a:gd name="connsiteY0-18" fmla="*/ 3943350 h 3943350"/>
              <a:gd name="connsiteX1-19" fmla="*/ 12172950 w 12192000"/>
              <a:gd name="connsiteY1-20" fmla="*/ 0 h 3943350"/>
              <a:gd name="connsiteX2-21" fmla="*/ 12192000 w 12192000"/>
              <a:gd name="connsiteY2-22" fmla="*/ 3943350 h 3943350"/>
              <a:gd name="connsiteX3-23" fmla="*/ 0 w 12192000"/>
              <a:gd name="connsiteY3-24" fmla="*/ 3943350 h 3943350"/>
              <a:gd name="connsiteX0-25" fmla="*/ 0 w 12192000"/>
              <a:gd name="connsiteY0-26" fmla="*/ 3943350 h 3943350"/>
              <a:gd name="connsiteX1-27" fmla="*/ 12172950 w 12192000"/>
              <a:gd name="connsiteY1-28" fmla="*/ 0 h 3943350"/>
              <a:gd name="connsiteX2-29" fmla="*/ 12192000 w 12192000"/>
              <a:gd name="connsiteY2-30" fmla="*/ 3943350 h 3943350"/>
              <a:gd name="connsiteX3-31" fmla="*/ 0 w 12192000"/>
              <a:gd name="connsiteY3-32" fmla="*/ 3943350 h 3943350"/>
              <a:gd name="connsiteX0-33" fmla="*/ 0 w 12192000"/>
              <a:gd name="connsiteY0-34" fmla="*/ 4429144 h 4429144"/>
              <a:gd name="connsiteX1-35" fmla="*/ 12072604 w 12192000"/>
              <a:gd name="connsiteY1-36" fmla="*/ 0 h 4429144"/>
              <a:gd name="connsiteX2-37" fmla="*/ 12192000 w 12192000"/>
              <a:gd name="connsiteY2-38" fmla="*/ 4429144 h 4429144"/>
              <a:gd name="connsiteX3-39" fmla="*/ 0 w 12192000"/>
              <a:gd name="connsiteY3-40" fmla="*/ 4429144 h 4429144"/>
              <a:gd name="connsiteX0-41" fmla="*/ 0 w 12192000"/>
              <a:gd name="connsiteY0-42" fmla="*/ 4429144 h 4429144"/>
              <a:gd name="connsiteX1-43" fmla="*/ 12072604 w 12192000"/>
              <a:gd name="connsiteY1-44" fmla="*/ 0 h 4429144"/>
              <a:gd name="connsiteX2-45" fmla="*/ 12192000 w 12192000"/>
              <a:gd name="connsiteY2-46" fmla="*/ 4429144 h 4429144"/>
              <a:gd name="connsiteX3-47" fmla="*/ 0 w 12192000"/>
              <a:gd name="connsiteY3-48" fmla="*/ 4429144 h 4429144"/>
              <a:gd name="connsiteX0-49" fmla="*/ 0 w 12072604"/>
              <a:gd name="connsiteY0-50" fmla="*/ 4429144 h 4429144"/>
              <a:gd name="connsiteX1-51" fmla="*/ 12072604 w 12072604"/>
              <a:gd name="connsiteY1-52" fmla="*/ 0 h 4429144"/>
              <a:gd name="connsiteX2-53" fmla="*/ 11919634 w 12072604"/>
              <a:gd name="connsiteY2-54" fmla="*/ 4326097 h 4429144"/>
              <a:gd name="connsiteX3-55" fmla="*/ 0 w 12072604"/>
              <a:gd name="connsiteY3-56" fmla="*/ 4429144 h 4429144"/>
              <a:gd name="connsiteX0-57" fmla="*/ 0 w 12072604"/>
              <a:gd name="connsiteY0-58" fmla="*/ 4429144 h 4429144"/>
              <a:gd name="connsiteX1-59" fmla="*/ 12072604 w 12072604"/>
              <a:gd name="connsiteY1-60" fmla="*/ 0 h 4429144"/>
              <a:gd name="connsiteX2-61" fmla="*/ 12019980 w 12072604"/>
              <a:gd name="connsiteY2-62" fmla="*/ 4399702 h 4429144"/>
              <a:gd name="connsiteX3-63" fmla="*/ 0 w 12072604"/>
              <a:gd name="connsiteY3-64" fmla="*/ 4429144 h 4429144"/>
              <a:gd name="connsiteX0-65" fmla="*/ 0 w 12091656"/>
              <a:gd name="connsiteY0-66" fmla="*/ 4429144 h 4429144"/>
              <a:gd name="connsiteX1-67" fmla="*/ 12072604 w 12091656"/>
              <a:gd name="connsiteY1-68" fmla="*/ 0 h 4429144"/>
              <a:gd name="connsiteX2-69" fmla="*/ 12091656 w 12091656"/>
              <a:gd name="connsiteY2-70" fmla="*/ 4399703 h 4429144"/>
              <a:gd name="connsiteX3-71" fmla="*/ 0 w 12091656"/>
              <a:gd name="connsiteY3-72" fmla="*/ 4429144 h 4429144"/>
              <a:gd name="connsiteX0-73" fmla="*/ 0 w 12091656"/>
              <a:gd name="connsiteY0-74" fmla="*/ 4340818 h 4340818"/>
              <a:gd name="connsiteX1-75" fmla="*/ 12072604 w 12091656"/>
              <a:gd name="connsiteY1-76" fmla="*/ 0 h 4340818"/>
              <a:gd name="connsiteX2-77" fmla="*/ 12091656 w 12091656"/>
              <a:gd name="connsiteY2-78" fmla="*/ 4311377 h 4340818"/>
              <a:gd name="connsiteX3-79" fmla="*/ 0 w 12091656"/>
              <a:gd name="connsiteY3-80" fmla="*/ 4340818 h 4340818"/>
              <a:gd name="connsiteX0-81" fmla="*/ 0 w 12091656"/>
              <a:gd name="connsiteY0-82" fmla="*/ 4340818 h 4385486"/>
              <a:gd name="connsiteX1-83" fmla="*/ 12072604 w 12091656"/>
              <a:gd name="connsiteY1-84" fmla="*/ 0 h 4385486"/>
              <a:gd name="connsiteX2-85" fmla="*/ 12091656 w 12091656"/>
              <a:gd name="connsiteY2-86" fmla="*/ 4385486 h 4385486"/>
              <a:gd name="connsiteX3-87" fmla="*/ 0 w 12091656"/>
              <a:gd name="connsiteY3-88" fmla="*/ 4340818 h 4385486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12091656" h="4385486">
                <a:moveTo>
                  <a:pt x="0" y="4340818"/>
                </a:moveTo>
                <a:cubicBezTo>
                  <a:pt x="5486400" y="3369268"/>
                  <a:pt x="10153268" y="1375068"/>
                  <a:pt x="12072604" y="0"/>
                </a:cubicBezTo>
                <a:cubicBezTo>
                  <a:pt x="12078955" y="1466568"/>
                  <a:pt x="12085305" y="2918918"/>
                  <a:pt x="12091656" y="4385486"/>
                </a:cubicBezTo>
                <a:lnTo>
                  <a:pt x="0" y="4340818"/>
                </a:lnTo>
                <a:close/>
              </a:path>
            </a:pathLst>
          </a:custGeom>
          <a:gradFill>
            <a:gsLst>
              <a:gs pos="42000">
                <a:srgbClr val="6455ED"/>
              </a:gs>
              <a:gs pos="1000">
                <a:srgbClr val="8022E2"/>
              </a:gs>
              <a:gs pos="82000">
                <a:srgbClr val="3C9FFD"/>
              </a:gs>
            </a:gsLst>
            <a:lin ang="189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7" name="图片 6"/>
          <p:cNvPicPr>
            <a:picLocks noChangeAspect="1"/>
          </p:cNvPicPr>
          <p:nvPr/>
        </p:nvPicPr>
        <p:blipFill>
          <a:blip r:embed="rId1" cstate="print"/>
          <a:stretch>
            <a:fillRect/>
          </a:stretch>
        </p:blipFill>
        <p:spPr>
          <a:xfrm>
            <a:off x="7054487" y="1235770"/>
            <a:ext cx="3447415" cy="549885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  <a:headEnd/>
            <a:tailEnd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8" name="文本框 7"/>
          <p:cNvSpPr txBox="1"/>
          <p:nvPr/>
        </p:nvSpPr>
        <p:spPr>
          <a:xfrm>
            <a:off x="4448289" y="650995"/>
            <a:ext cx="329542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新用户（</a:t>
            </a:r>
            <a:r>
              <a:rPr lang="en-US" altLang="zh-CN" sz="3200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App</a:t>
            </a:r>
            <a:r>
              <a:rPr lang="zh-CN" altLang="en-US" sz="3200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端）</a:t>
            </a:r>
            <a:endParaRPr lang="zh-CN" altLang="en-US" sz="3200" dirty="0">
              <a:gradFill>
                <a:gsLst>
                  <a:gs pos="42000">
                    <a:srgbClr val="6455ED"/>
                  </a:gs>
                  <a:gs pos="1000">
                    <a:srgbClr val="8022E2"/>
                  </a:gs>
                  <a:gs pos="82000">
                    <a:srgbClr val="3C9FFD"/>
                  </a:gs>
                </a:gsLst>
                <a:lin ang="18900000" scaled="1"/>
              </a:gra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2" name="文本框 11"/>
          <p:cNvSpPr txBox="1"/>
          <p:nvPr/>
        </p:nvSpPr>
        <p:spPr>
          <a:xfrm>
            <a:off x="695325" y="1917427"/>
            <a:ext cx="5172075" cy="10525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30000"/>
              </a:lnSpc>
            </a:pPr>
            <a:r>
              <a:rPr lang="en-US" altLang="zh-CN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1.</a:t>
            </a:r>
            <a:r>
              <a:rPr lang="zh-CN" altLang="en-US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使用学号登录，输入学校名字、学号及初始密码：</a:t>
            </a:r>
            <a:r>
              <a:rPr lang="en-US" altLang="zh-CN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123456</a:t>
            </a:r>
            <a:r>
              <a:rPr lang="zh-CN" altLang="en-US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。</a:t>
            </a:r>
            <a:endParaRPr lang="zh-CN" altLang="en-US" sz="24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5" name="文本框 14"/>
          <p:cNvSpPr txBox="1"/>
          <p:nvPr/>
        </p:nvSpPr>
        <p:spPr>
          <a:xfrm>
            <a:off x="695325" y="3507186"/>
            <a:ext cx="5172075" cy="10525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30000"/>
              </a:lnSpc>
            </a:pPr>
            <a:r>
              <a:rPr lang="en-US" altLang="zh-CN" sz="240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2.</a:t>
            </a:r>
            <a:r>
              <a:rPr lang="zh-CN" altLang="zh-CN" sz="240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学号</a:t>
            </a:r>
            <a:r>
              <a:rPr lang="zh-CN" altLang="en-US" sz="240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：使用</a:t>
            </a:r>
            <a:r>
              <a:rPr lang="en-US" altLang="zh-CN" sz="240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2015/2016/2017</a:t>
            </a:r>
            <a:r>
              <a:rPr lang="zh-CN" altLang="en-US" sz="240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开头的</a:t>
            </a:r>
            <a:r>
              <a:rPr lang="en-US" altLang="zh-CN" sz="240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11</a:t>
            </a:r>
            <a:r>
              <a:rPr lang="zh-CN" altLang="en-US" sz="240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位学号。</a:t>
            </a:r>
            <a:endParaRPr lang="zh-CN" altLang="en-US" sz="24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矩形 7"/>
          <p:cNvSpPr/>
          <p:nvPr/>
        </p:nvSpPr>
        <p:spPr>
          <a:xfrm>
            <a:off x="0" y="5683348"/>
            <a:ext cx="12192000" cy="1174652"/>
          </a:xfrm>
          <a:prstGeom prst="rect">
            <a:avLst/>
          </a:prstGeom>
          <a:gradFill>
            <a:gsLst>
              <a:gs pos="42000">
                <a:srgbClr val="6455ED"/>
              </a:gs>
              <a:gs pos="1000">
                <a:srgbClr val="8022E2"/>
              </a:gs>
              <a:gs pos="82000">
                <a:srgbClr val="3C9FFD"/>
              </a:gs>
            </a:gsLst>
            <a:lin ang="189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7" name="图片 6" descr="QQ截图20170615181834"/>
          <p:cNvPicPr>
            <a:picLocks noChangeAspect="1" noChangeArrowheads="1"/>
          </p:cNvPicPr>
          <p:nvPr/>
        </p:nvPicPr>
        <p:blipFill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8176897" y="2054860"/>
            <a:ext cx="2760980" cy="4721860"/>
          </a:xfrm>
          <a:prstGeom prst="rect">
            <a:avLst/>
          </a:prstGeom>
          <a:solidFill>
            <a:srgbClr val="FFFFFF">
              <a:shade val="85000"/>
            </a:srgbClr>
          </a:solidFill>
          <a:ln w="92075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14" name="文本框 13"/>
          <p:cNvSpPr txBox="1"/>
          <p:nvPr/>
        </p:nvSpPr>
        <p:spPr>
          <a:xfrm>
            <a:off x="4448289" y="650995"/>
            <a:ext cx="329542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新用户（</a:t>
            </a:r>
            <a:r>
              <a:rPr lang="en-US" altLang="zh-CN" sz="3200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App</a:t>
            </a:r>
            <a:r>
              <a:rPr lang="zh-CN" altLang="en-US" sz="3200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端）</a:t>
            </a:r>
            <a:endParaRPr lang="zh-CN" altLang="en-US" sz="3200" dirty="0">
              <a:gradFill>
                <a:gsLst>
                  <a:gs pos="42000">
                    <a:srgbClr val="6455ED"/>
                  </a:gs>
                  <a:gs pos="1000">
                    <a:srgbClr val="8022E2"/>
                  </a:gs>
                  <a:gs pos="82000">
                    <a:srgbClr val="3C9FFD"/>
                  </a:gs>
                </a:gsLst>
                <a:lin ang="18900000" scaled="1"/>
              </a:gra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15" name="图片 3072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82729" y="1867274"/>
            <a:ext cx="2760982" cy="4909446"/>
          </a:xfrm>
          <a:prstGeom prst="rect">
            <a:avLst/>
          </a:prstGeom>
          <a:solidFill>
            <a:srgbClr val="FFFFFF">
              <a:shade val="85000"/>
            </a:srgbClr>
          </a:solidFill>
          <a:ln w="92075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16" name="文本框 15"/>
          <p:cNvSpPr txBox="1"/>
          <p:nvPr/>
        </p:nvSpPr>
        <p:spPr>
          <a:xfrm>
            <a:off x="695325" y="1989138"/>
            <a:ext cx="3660775" cy="10525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30000"/>
              </a:lnSpc>
            </a:pPr>
            <a:r>
              <a:rPr lang="en-US" altLang="zh-CN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1.</a:t>
            </a:r>
            <a:r>
              <a:rPr lang="zh-CN" altLang="en-US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登录后会出现认证自己姓名姓氏的界面。</a:t>
            </a:r>
            <a:endParaRPr lang="zh-CN" altLang="en-US" sz="24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7" name="文本框 16"/>
          <p:cNvSpPr txBox="1"/>
          <p:nvPr/>
        </p:nvSpPr>
        <p:spPr>
          <a:xfrm>
            <a:off x="695325" y="3459561"/>
            <a:ext cx="3660775" cy="20128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>
              <a:lnSpc>
                <a:spcPct val="130000"/>
              </a:lnSpc>
              <a:defRPr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r>
              <a:rPr lang="en-US" altLang="zh-CN" sz="2400" dirty="0"/>
              <a:t>2.</a:t>
            </a:r>
            <a:r>
              <a:rPr lang="zh-CN" altLang="zh-CN" sz="2400" dirty="0"/>
              <a:t>认证姓氏后需绑定手机号码等其他信息。</a:t>
            </a:r>
            <a:r>
              <a:rPr lang="zh-CN" altLang="zh-CN" sz="2400" dirty="0">
                <a:sym typeface="+mn-ea"/>
              </a:rPr>
              <a:t>（请绑定正常使用的手机和邮箱，以便接收通知和寻回密码）</a:t>
            </a:r>
            <a:endParaRPr lang="zh-CN" altLang="zh-CN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矩形 2"/>
          <p:cNvSpPr/>
          <p:nvPr/>
        </p:nvSpPr>
        <p:spPr>
          <a:xfrm>
            <a:off x="0" y="3426536"/>
            <a:ext cx="12192000" cy="3431464"/>
          </a:xfrm>
          <a:custGeom>
            <a:avLst/>
            <a:gdLst>
              <a:gd name="connsiteX0" fmla="*/ 0 w 12192000"/>
              <a:gd name="connsiteY0" fmla="*/ 0 h 3431464"/>
              <a:gd name="connsiteX1" fmla="*/ 12192000 w 12192000"/>
              <a:gd name="connsiteY1" fmla="*/ 0 h 3431464"/>
              <a:gd name="connsiteX2" fmla="*/ 12192000 w 12192000"/>
              <a:gd name="connsiteY2" fmla="*/ 3431464 h 3431464"/>
              <a:gd name="connsiteX3" fmla="*/ 0 w 12192000"/>
              <a:gd name="connsiteY3" fmla="*/ 3431464 h 3431464"/>
              <a:gd name="connsiteX4" fmla="*/ 0 w 12192000"/>
              <a:gd name="connsiteY4" fmla="*/ 0 h 3431464"/>
              <a:gd name="connsiteX0-1" fmla="*/ 0 w 12192000"/>
              <a:gd name="connsiteY0-2" fmla="*/ 0 h 3431464"/>
              <a:gd name="connsiteX1-3" fmla="*/ 12192000 w 12192000"/>
              <a:gd name="connsiteY1-4" fmla="*/ 0 h 3431464"/>
              <a:gd name="connsiteX2-5" fmla="*/ 12192000 w 12192000"/>
              <a:gd name="connsiteY2-6" fmla="*/ 3431464 h 3431464"/>
              <a:gd name="connsiteX3-7" fmla="*/ 0 w 12192000"/>
              <a:gd name="connsiteY3-8" fmla="*/ 3431464 h 3431464"/>
              <a:gd name="connsiteX4-9" fmla="*/ 0 w 12192000"/>
              <a:gd name="connsiteY4-10" fmla="*/ 0 h 3431464"/>
              <a:gd name="connsiteX0-11" fmla="*/ 0 w 12192000"/>
              <a:gd name="connsiteY0-12" fmla="*/ 203200 h 3431464"/>
              <a:gd name="connsiteX1-13" fmla="*/ 12192000 w 12192000"/>
              <a:gd name="connsiteY1-14" fmla="*/ 0 h 3431464"/>
              <a:gd name="connsiteX2-15" fmla="*/ 12192000 w 12192000"/>
              <a:gd name="connsiteY2-16" fmla="*/ 3431464 h 3431464"/>
              <a:gd name="connsiteX3-17" fmla="*/ 0 w 12192000"/>
              <a:gd name="connsiteY3-18" fmla="*/ 3431464 h 3431464"/>
              <a:gd name="connsiteX4-19" fmla="*/ 0 w 12192000"/>
              <a:gd name="connsiteY4-20" fmla="*/ 203200 h 3431464"/>
              <a:gd name="connsiteX0-21" fmla="*/ 0 w 12192000"/>
              <a:gd name="connsiteY0-22" fmla="*/ 203200 h 3431464"/>
              <a:gd name="connsiteX1-23" fmla="*/ 12192000 w 12192000"/>
              <a:gd name="connsiteY1-24" fmla="*/ 0 h 3431464"/>
              <a:gd name="connsiteX2-25" fmla="*/ 12192000 w 12192000"/>
              <a:gd name="connsiteY2-26" fmla="*/ 3431464 h 3431464"/>
              <a:gd name="connsiteX3-27" fmla="*/ 0 w 12192000"/>
              <a:gd name="connsiteY3-28" fmla="*/ 3431464 h 3431464"/>
              <a:gd name="connsiteX4-29" fmla="*/ 0 w 12192000"/>
              <a:gd name="connsiteY4-30" fmla="*/ 203200 h 3431464"/>
              <a:gd name="connsiteX0-31" fmla="*/ 0 w 12192000"/>
              <a:gd name="connsiteY0-32" fmla="*/ 203200 h 3431464"/>
              <a:gd name="connsiteX1-33" fmla="*/ 12192000 w 12192000"/>
              <a:gd name="connsiteY1-34" fmla="*/ 0 h 3431464"/>
              <a:gd name="connsiteX2-35" fmla="*/ 12192000 w 12192000"/>
              <a:gd name="connsiteY2-36" fmla="*/ 3431464 h 3431464"/>
              <a:gd name="connsiteX3-37" fmla="*/ 0 w 12192000"/>
              <a:gd name="connsiteY3-38" fmla="*/ 3431464 h 3431464"/>
              <a:gd name="connsiteX4-39" fmla="*/ 0 w 12192000"/>
              <a:gd name="connsiteY4-40" fmla="*/ 203200 h 3431464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12192000" h="3431464">
                <a:moveTo>
                  <a:pt x="0" y="203200"/>
                </a:moveTo>
                <a:cubicBezTo>
                  <a:pt x="2768600" y="2973614"/>
                  <a:pt x="8128000" y="0"/>
                  <a:pt x="12192000" y="0"/>
                </a:cubicBezTo>
                <a:lnTo>
                  <a:pt x="12192000" y="3431464"/>
                </a:lnTo>
                <a:lnTo>
                  <a:pt x="0" y="3431464"/>
                </a:lnTo>
                <a:lnTo>
                  <a:pt x="0" y="203200"/>
                </a:lnTo>
                <a:close/>
              </a:path>
            </a:pathLst>
          </a:custGeom>
          <a:gradFill>
            <a:gsLst>
              <a:gs pos="54000">
                <a:srgbClr val="7C29E3"/>
              </a:gs>
              <a:gs pos="100000">
                <a:srgbClr val="3C9FFD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" name="文本框 3"/>
          <p:cNvSpPr txBox="1"/>
          <p:nvPr/>
        </p:nvSpPr>
        <p:spPr>
          <a:xfrm>
            <a:off x="1496173" y="2193682"/>
            <a:ext cx="4636339" cy="17727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>
              <a:lnSpc>
                <a:spcPct val="130000"/>
              </a:lnSpc>
              <a:defRPr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r>
              <a:rPr lang="zh-CN" altLang="en-US" sz="2800" dirty="0"/>
              <a:t>认证完成后会弹出课程确认信息框，点击</a:t>
            </a:r>
            <a:r>
              <a:rPr lang="en-US" altLang="zh-CN" sz="2800" dirty="0"/>
              <a:t>“</a:t>
            </a:r>
            <a:r>
              <a:rPr lang="zh-CN" altLang="en-US" sz="2800" dirty="0">
                <a:solidFill>
                  <a:srgbClr val="C00000"/>
                </a:solidFill>
              </a:rPr>
              <a:t>确认课程</a:t>
            </a:r>
            <a:r>
              <a:rPr lang="en-US" altLang="zh-CN" sz="2800" dirty="0"/>
              <a:t>”</a:t>
            </a:r>
            <a:r>
              <a:rPr lang="zh-CN" altLang="en-US" sz="2800" dirty="0"/>
              <a:t>即可完成报到。</a:t>
            </a:r>
            <a:endParaRPr lang="zh-CN" altLang="en-US" sz="2800" dirty="0"/>
          </a:p>
        </p:txBody>
      </p:sp>
      <p:pic>
        <p:nvPicPr>
          <p:cNvPr id="5" name="图片 6" descr="QQ截图20170615181925"/>
          <p:cNvPicPr>
            <a:picLocks noChangeAspect="1" noChangeArrowheads="1"/>
          </p:cNvPicPr>
          <p:nvPr/>
        </p:nvPicPr>
        <p:blipFill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8295035" y="1235770"/>
            <a:ext cx="2791460" cy="4960563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文本框 6"/>
          <p:cNvSpPr txBox="1"/>
          <p:nvPr/>
        </p:nvSpPr>
        <p:spPr>
          <a:xfrm>
            <a:off x="4448289" y="650995"/>
            <a:ext cx="329542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新用户（</a:t>
            </a:r>
            <a:r>
              <a:rPr lang="en-US" altLang="zh-CN" sz="3200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App</a:t>
            </a:r>
            <a:r>
              <a:rPr lang="zh-CN" altLang="en-US" sz="3200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端）</a:t>
            </a:r>
            <a:endParaRPr lang="zh-CN" altLang="en-US" sz="3200" dirty="0">
              <a:gradFill>
                <a:gsLst>
                  <a:gs pos="42000">
                    <a:srgbClr val="6455ED"/>
                  </a:gs>
                  <a:gs pos="1000">
                    <a:srgbClr val="8022E2"/>
                  </a:gs>
                  <a:gs pos="82000">
                    <a:srgbClr val="3C9FFD"/>
                  </a:gs>
                </a:gsLst>
                <a:lin ang="18900000" scaled="1"/>
              </a:gra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6232" y="234133"/>
            <a:ext cx="3509066" cy="6855084"/>
          </a:xfrm>
          <a:prstGeom prst="rect">
            <a:avLst/>
          </a:prstGeom>
        </p:spPr>
      </p:pic>
      <p:sp>
        <p:nvSpPr>
          <p:cNvPr id="2" name="矩形 1"/>
          <p:cNvSpPr/>
          <p:nvPr/>
        </p:nvSpPr>
        <p:spPr>
          <a:xfrm>
            <a:off x="8877965" y="4587097"/>
            <a:ext cx="1625600" cy="533400"/>
          </a:xfrm>
          <a:prstGeom prst="rect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2000">
              <a:srgbClr val="6455ED"/>
            </a:gs>
            <a:gs pos="1000">
              <a:srgbClr val="8022E2"/>
            </a:gs>
            <a:gs pos="82000">
              <a:srgbClr val="3C9FFD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文本框 8"/>
          <p:cNvSpPr txBox="1"/>
          <p:nvPr/>
        </p:nvSpPr>
        <p:spPr>
          <a:xfrm>
            <a:off x="642558" y="1907817"/>
            <a:ext cx="3205542" cy="10525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30000"/>
              </a:lnSpc>
            </a:pPr>
            <a:r>
              <a:rPr lang="en-US" altLang="zh-CN" sz="24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1.</a:t>
            </a:r>
            <a:r>
              <a:rPr lang="zh-CN" altLang="en-US" sz="24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使用手机号</a:t>
            </a:r>
            <a:r>
              <a:rPr lang="en-US" altLang="zh-CN" sz="24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/</a:t>
            </a:r>
            <a:r>
              <a:rPr lang="zh-CN" altLang="en-US" sz="24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学号及修改过的密码</a:t>
            </a:r>
            <a:r>
              <a:rPr lang="zh-CN" altLang="zh-CN" sz="24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登录</a:t>
            </a:r>
            <a:r>
              <a:rPr lang="zh-CN" altLang="en-US" sz="24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。</a:t>
            </a:r>
            <a:endParaRPr lang="zh-CN" altLang="en-US" sz="2400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642558" y="4046877"/>
            <a:ext cx="3430332" cy="20128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30000"/>
              </a:lnSpc>
            </a:pPr>
            <a:r>
              <a:rPr lang="en-US" altLang="zh-CN" sz="24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2.</a:t>
            </a:r>
            <a:r>
              <a:rPr lang="zh-CN" altLang="en-US" sz="24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如初次认证时未绑定邮箱，可登录后在设置中绑定，以便接收通知和寻回密码</a:t>
            </a:r>
            <a:endParaRPr lang="zh-CN" altLang="en-US" sz="2400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8" name="文本框 17"/>
          <p:cNvSpPr txBox="1"/>
          <p:nvPr/>
        </p:nvSpPr>
        <p:spPr>
          <a:xfrm>
            <a:off x="4448289" y="650995"/>
            <a:ext cx="329542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老用户（</a:t>
            </a:r>
            <a:r>
              <a:rPr lang="en-US" altLang="zh-CN" sz="32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App</a:t>
            </a:r>
            <a:r>
              <a:rPr lang="zh-CN" altLang="en-US" sz="32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端）</a:t>
            </a:r>
            <a:endParaRPr lang="zh-CN" altLang="en-US" sz="3200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11" name="图片 10"/>
          <p:cNvPicPr>
            <a:picLocks noChangeAspect="1"/>
          </p:cNvPicPr>
          <p:nvPr/>
        </p:nvPicPr>
        <p:blipFill>
          <a:blip r:embed="rId1" cstate="print"/>
          <a:stretch>
            <a:fillRect/>
          </a:stretch>
        </p:blipFill>
        <p:spPr>
          <a:xfrm>
            <a:off x="8135597" y="1530446"/>
            <a:ext cx="3127489" cy="5146126"/>
          </a:xfrm>
          <a:prstGeom prst="rect">
            <a:avLst/>
          </a:prstGeom>
          <a:solidFill>
            <a:srgbClr val="FFFFFF">
              <a:shade val="85000"/>
            </a:srgbClr>
          </a:solidFill>
          <a:ln w="63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12" name="图片 11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38935" y="1530446"/>
            <a:ext cx="3104776" cy="5146126"/>
          </a:xfrm>
          <a:prstGeom prst="rect">
            <a:avLst/>
          </a:prstGeom>
          <a:solidFill>
            <a:srgbClr val="FFFFFF">
              <a:shade val="85000"/>
            </a:srgbClr>
          </a:solidFill>
          <a:ln w="63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2000">
              <a:srgbClr val="6455ED"/>
            </a:gs>
            <a:gs pos="1000">
              <a:srgbClr val="8022E2"/>
            </a:gs>
            <a:gs pos="82000">
              <a:srgbClr val="3C9FFD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文本框 6"/>
          <p:cNvSpPr txBox="1"/>
          <p:nvPr/>
        </p:nvSpPr>
        <p:spPr>
          <a:xfrm>
            <a:off x="4448289" y="650995"/>
            <a:ext cx="329542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老用户（</a:t>
            </a:r>
            <a:r>
              <a:rPr lang="en-US" altLang="zh-CN" sz="32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App</a:t>
            </a:r>
            <a:r>
              <a:rPr lang="zh-CN" altLang="en-US" sz="32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端）</a:t>
            </a:r>
            <a:endParaRPr lang="zh-CN" altLang="en-US" sz="3200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1022125" y="3151141"/>
            <a:ext cx="5364161" cy="10057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30000"/>
              </a:lnSpc>
            </a:pPr>
            <a:r>
              <a:rPr lang="zh-CN" altLang="zh-CN" sz="24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登录后会显示所导入课程的选课列表，点击</a:t>
            </a:r>
            <a:r>
              <a:rPr lang="en-US" altLang="zh-CN" sz="24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“</a:t>
            </a:r>
            <a:r>
              <a:rPr lang="zh-CN" altLang="zh-CN" sz="24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确认</a:t>
            </a:r>
            <a:r>
              <a:rPr lang="en-US" altLang="zh-CN" sz="24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”</a:t>
            </a:r>
            <a:r>
              <a:rPr lang="zh-CN" altLang="zh-CN" sz="24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即完成报到</a:t>
            </a:r>
            <a:endParaRPr lang="zh-CN" altLang="en-US" sz="2400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2" name="组合 1"/>
          <p:cNvGrpSpPr/>
          <p:nvPr/>
        </p:nvGrpSpPr>
        <p:grpSpPr>
          <a:xfrm>
            <a:off x="7387637" y="1233328"/>
            <a:ext cx="3380606" cy="5847201"/>
            <a:chOff x="6819900" y="1235770"/>
            <a:chExt cx="3898167" cy="7389150"/>
          </a:xfrm>
        </p:grpSpPr>
        <p:pic>
          <p:nvPicPr>
            <p:cNvPr id="6" name="图片 6" descr="QQ截图20170615181925"/>
            <p:cNvPicPr>
              <a:picLocks noChangeAspect="1" noChangeArrowheads="1"/>
            </p:cNvPicPr>
            <p:nvPr/>
          </p:nvPicPr>
          <p:blipFill>
            <a:blip r:embed="rId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>
            <a:xfrm>
              <a:off x="7337461" y="2418096"/>
              <a:ext cx="2978762" cy="5038724"/>
            </a:xfrm>
            <a:prstGeom prst="rect">
              <a:avLst/>
            </a:prstGeom>
            <a:solidFill>
              <a:srgbClr val="FFFFFF">
                <a:shade val="85000"/>
              </a:srgbClr>
            </a:solidFill>
            <a:ln w="88900" cap="sq">
              <a:solidFill>
                <a:srgbClr val="FFFFFF"/>
              </a:solidFill>
              <a:miter lim="800000"/>
              <a:headEnd/>
              <a:tailEnd/>
            </a:ln>
            <a:effectLst>
              <a:outerShdw blurRad="55000" dist="18000" dir="5400000" algn="tl" rotWithShape="0">
                <a:srgbClr val="000000">
                  <a:alpha val="40000"/>
                </a:srgbClr>
              </a:outerShdw>
            </a:effectLst>
            <a:scene3d>
              <a:camera prst="orthographicFront"/>
              <a:lightRig rig="twoPt" dir="t">
                <a:rot lat="0" lon="0" rev="7200000"/>
              </a:lightRig>
            </a:scene3d>
            <a:sp3d>
              <a:bevelT w="25400" h="19050"/>
              <a:contourClr>
                <a:srgbClr val="FFFFFF"/>
              </a:contourClr>
            </a:sp3d>
          </p:spPr>
        </p:pic>
        <p:pic>
          <p:nvPicPr>
            <p:cNvPr id="5" name="图片 4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819900" y="1235770"/>
              <a:ext cx="3898167" cy="7389150"/>
            </a:xfrm>
            <a:prstGeom prst="rect">
              <a:avLst/>
            </a:prstGeom>
          </p:spPr>
        </p:pic>
      </p:grpSp>
      <p:sp>
        <p:nvSpPr>
          <p:cNvPr id="3" name="椭圆 2"/>
          <p:cNvSpPr/>
          <p:nvPr/>
        </p:nvSpPr>
        <p:spPr>
          <a:xfrm>
            <a:off x="-182562" y="6134100"/>
            <a:ext cx="990600" cy="990600"/>
          </a:xfrm>
          <a:prstGeom prst="ellipse">
            <a:avLst/>
          </a:prstGeom>
          <a:solidFill>
            <a:schemeClr val="bg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2000">
              <a:srgbClr val="6455ED"/>
            </a:gs>
            <a:gs pos="1000">
              <a:srgbClr val="8022E2"/>
            </a:gs>
            <a:gs pos="82000">
              <a:srgbClr val="3C9FFD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本框 3"/>
          <p:cNvSpPr txBox="1"/>
          <p:nvPr/>
        </p:nvSpPr>
        <p:spPr>
          <a:xfrm>
            <a:off x="4281176" y="2824251"/>
            <a:ext cx="458193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7200" dirty="0">
                <a:solidFill>
                  <a:schemeClr val="bg1"/>
                </a:solidFill>
                <a:latin typeface="Agency FB" panose="020B0503020202020204" pitchFamily="34" charset="0"/>
              </a:rPr>
              <a:t>Questions</a:t>
            </a:r>
            <a:endParaRPr lang="zh-CN" altLang="en-US" sz="7200" dirty="0">
              <a:solidFill>
                <a:schemeClr val="bg1"/>
              </a:solidFill>
              <a:latin typeface="Agency FB" panose="020B0503020202020204" pitchFamily="34" charset="0"/>
            </a:endParaRPr>
          </a:p>
        </p:txBody>
      </p:sp>
      <p:sp>
        <p:nvSpPr>
          <p:cNvPr id="5" name="弧形 4"/>
          <p:cNvSpPr/>
          <p:nvPr/>
        </p:nvSpPr>
        <p:spPr>
          <a:xfrm>
            <a:off x="4281176" y="1614176"/>
            <a:ext cx="3629648" cy="3629648"/>
          </a:xfrm>
          <a:prstGeom prst="arc">
            <a:avLst>
              <a:gd name="adj1" fmla="val 21389458"/>
              <a:gd name="adj2" fmla="val 15482637"/>
            </a:avLst>
          </a:prstGeom>
          <a:ln w="63500" cap="rnd">
            <a:gradFill flip="none" rotWithShape="1">
              <a:gsLst>
                <a:gs pos="0">
                  <a:schemeClr val="bg1"/>
                </a:gs>
                <a:gs pos="100000">
                  <a:schemeClr val="bg1">
                    <a:alpha val="0"/>
                  </a:schemeClr>
                </a:gs>
              </a:gsLst>
              <a:lin ang="2700000" scaled="1"/>
              <a:tileRect/>
            </a:gra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6" name="弧形 5"/>
          <p:cNvSpPr/>
          <p:nvPr/>
        </p:nvSpPr>
        <p:spPr>
          <a:xfrm>
            <a:off x="4063396" y="1396396"/>
            <a:ext cx="4065208" cy="4065208"/>
          </a:xfrm>
          <a:prstGeom prst="arc">
            <a:avLst>
              <a:gd name="adj1" fmla="val 19910958"/>
              <a:gd name="adj2" fmla="val 14005939"/>
            </a:avLst>
          </a:prstGeom>
          <a:ln w="63500" cap="rnd">
            <a:gradFill flip="none" rotWithShape="1">
              <a:gsLst>
                <a:gs pos="23000">
                  <a:schemeClr val="bg1"/>
                </a:gs>
                <a:gs pos="100000">
                  <a:schemeClr val="bg1">
                    <a:alpha val="0"/>
                  </a:schemeClr>
                </a:gs>
              </a:gsLst>
              <a:lin ang="2700000" scaled="1"/>
              <a:tileRect/>
            </a:gra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7" name="弧形 6"/>
          <p:cNvSpPr/>
          <p:nvPr/>
        </p:nvSpPr>
        <p:spPr>
          <a:xfrm>
            <a:off x="3853683" y="1186683"/>
            <a:ext cx="4484634" cy="4484634"/>
          </a:xfrm>
          <a:prstGeom prst="arc">
            <a:avLst>
              <a:gd name="adj1" fmla="val 18607034"/>
              <a:gd name="adj2" fmla="val 12791320"/>
            </a:avLst>
          </a:prstGeom>
          <a:ln w="63500" cap="rnd">
            <a:gradFill flip="none" rotWithShape="1">
              <a:gsLst>
                <a:gs pos="35000">
                  <a:schemeClr val="accent1">
                    <a:lumMod val="5000"/>
                    <a:lumOff val="95000"/>
                  </a:schemeClr>
                </a:gs>
                <a:gs pos="100000">
                  <a:schemeClr val="bg1">
                    <a:alpha val="11000"/>
                  </a:schemeClr>
                </a:gs>
              </a:gsLst>
              <a:lin ang="18900000" scaled="1"/>
              <a:tileRect/>
            </a:gra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弧形 7"/>
          <p:cNvSpPr/>
          <p:nvPr/>
        </p:nvSpPr>
        <p:spPr>
          <a:xfrm>
            <a:off x="3619774" y="952774"/>
            <a:ext cx="4952452" cy="4952452"/>
          </a:xfrm>
          <a:prstGeom prst="arc">
            <a:avLst>
              <a:gd name="adj1" fmla="val 17266419"/>
              <a:gd name="adj2" fmla="val 11781397"/>
            </a:avLst>
          </a:prstGeom>
          <a:ln w="63500" cap="rnd">
            <a:gradFill flip="none" rotWithShape="1">
              <a:gsLst>
                <a:gs pos="0">
                  <a:schemeClr val="accent1">
                    <a:lumMod val="5000"/>
                    <a:lumOff val="95000"/>
                  </a:schemeClr>
                </a:gs>
                <a:gs pos="100000">
                  <a:schemeClr val="bg1">
                    <a:alpha val="49000"/>
                  </a:schemeClr>
                </a:gs>
              </a:gsLst>
              <a:lin ang="18900000" scaled="1"/>
              <a:tileRect/>
            </a:gra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9" name="弧形 8"/>
          <p:cNvSpPr/>
          <p:nvPr/>
        </p:nvSpPr>
        <p:spPr>
          <a:xfrm>
            <a:off x="3265714" y="551544"/>
            <a:ext cx="5892799" cy="5950856"/>
          </a:xfrm>
          <a:prstGeom prst="arc">
            <a:avLst>
              <a:gd name="adj1" fmla="val 16200000"/>
              <a:gd name="adj2" fmla="val 10075254"/>
            </a:avLst>
          </a:prstGeom>
          <a:ln w="63500" cap="rnd">
            <a:gradFill flip="none" rotWithShape="1">
              <a:gsLst>
                <a:gs pos="0">
                  <a:schemeClr val="bg1"/>
                </a:gs>
                <a:gs pos="100000">
                  <a:schemeClr val="bg1">
                    <a:alpha val="17000"/>
                  </a:schemeClr>
                </a:gs>
              </a:gsLst>
              <a:lin ang="18900000" scaled="1"/>
              <a:tileRect/>
            </a:gra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2000">
              <a:srgbClr val="6455ED"/>
            </a:gs>
            <a:gs pos="1000">
              <a:srgbClr val="8022E2"/>
            </a:gs>
            <a:gs pos="82000">
              <a:srgbClr val="3C9FFD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椭圆 21"/>
          <p:cNvSpPr/>
          <p:nvPr/>
        </p:nvSpPr>
        <p:spPr>
          <a:xfrm>
            <a:off x="6841041" y="956128"/>
            <a:ext cx="4945744" cy="4945744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7" name="椭圆 16"/>
          <p:cNvSpPr/>
          <p:nvPr/>
        </p:nvSpPr>
        <p:spPr>
          <a:xfrm>
            <a:off x="11249299" y="6048830"/>
            <a:ext cx="1389742" cy="1389740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8" name="椭圆 17"/>
          <p:cNvSpPr/>
          <p:nvPr/>
        </p:nvSpPr>
        <p:spPr>
          <a:xfrm>
            <a:off x="-144415" y="-47170"/>
            <a:ext cx="1389742" cy="1389740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/>
        </p:nvSpPr>
        <p:spPr>
          <a:xfrm>
            <a:off x="4112123" y="1758268"/>
            <a:ext cx="271852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9600" dirty="0">
                <a:solidFill>
                  <a:schemeClr val="l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学习</a:t>
            </a:r>
            <a:endParaRPr lang="zh-CN" altLang="en-US" sz="4400" dirty="0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 useBgFill="1">
        <p:nvSpPr>
          <p:cNvPr id="2" name="矩形 1"/>
          <p:cNvSpPr/>
          <p:nvPr/>
        </p:nvSpPr>
        <p:spPr>
          <a:xfrm>
            <a:off x="3687127" y="3398306"/>
            <a:ext cx="7317340" cy="84847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9" name="文本框 18"/>
          <p:cNvSpPr txBox="1"/>
          <p:nvPr/>
        </p:nvSpPr>
        <p:spPr>
          <a:xfrm>
            <a:off x="4224613" y="3530072"/>
            <a:ext cx="75621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6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Web</a:t>
            </a:r>
            <a:r>
              <a:rPr lang="zh-CN" altLang="en-US" sz="36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端与</a:t>
            </a:r>
            <a:r>
              <a:rPr lang="en-US" altLang="zh-CN" sz="36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App</a:t>
            </a:r>
            <a:r>
              <a:rPr lang="zh-CN" altLang="en-US" sz="36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端的数</a:t>
            </a:r>
            <a:r>
              <a:rPr lang="zh-CN" altLang="en-US" sz="3600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据完全同步</a:t>
            </a:r>
            <a:endParaRPr lang="zh-CN" altLang="en-US" sz="3600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1823901" y="837027"/>
            <a:ext cx="2709999" cy="53860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4400" dirty="0">
                <a:solidFill>
                  <a:schemeClr val="bg1"/>
                </a:solidFill>
                <a:latin typeface="Impact" panose="020B0806030902050204" pitchFamily="34" charset="0"/>
              </a:rPr>
              <a:t>2</a:t>
            </a:r>
            <a:endParaRPr lang="zh-CN" altLang="en-US" sz="34400" dirty="0">
              <a:solidFill>
                <a:schemeClr val="bg1"/>
              </a:solidFill>
              <a:latin typeface="Impact" panose="020B0806030902050204" pitchFamily="34" charset="0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2000">
              <a:srgbClr val="6455ED"/>
            </a:gs>
            <a:gs pos="1000">
              <a:srgbClr val="8022E2"/>
            </a:gs>
            <a:gs pos="82000">
              <a:srgbClr val="3C9FFD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椭圆 36"/>
          <p:cNvSpPr/>
          <p:nvPr/>
        </p:nvSpPr>
        <p:spPr>
          <a:xfrm>
            <a:off x="3777534" y="1410106"/>
            <a:ext cx="4636932" cy="4636932"/>
          </a:xfrm>
          <a:prstGeom prst="ellipse">
            <a:avLst/>
          </a:prstGeom>
          <a:noFill/>
          <a:ln w="25400">
            <a:solidFill>
              <a:schemeClr val="bg1">
                <a:alpha val="68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6" name="文本框 15"/>
          <p:cNvSpPr txBox="1"/>
          <p:nvPr/>
        </p:nvSpPr>
        <p:spPr>
          <a:xfrm>
            <a:off x="553732" y="3362843"/>
            <a:ext cx="3081647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zh-CN" altLang="en-US" sz="32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 在线视频观看</a:t>
            </a:r>
            <a:endParaRPr lang="zh-CN" altLang="en-US" sz="3200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8" name="文本框 17"/>
          <p:cNvSpPr txBox="1"/>
          <p:nvPr/>
        </p:nvSpPr>
        <p:spPr>
          <a:xfrm>
            <a:off x="2410525" y="1109643"/>
            <a:ext cx="203454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zh-CN" altLang="en-US" sz="32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章节测试</a:t>
            </a:r>
            <a:endParaRPr lang="zh-CN" altLang="en-US" sz="3200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24" name="文本框 23"/>
          <p:cNvSpPr txBox="1"/>
          <p:nvPr/>
        </p:nvSpPr>
        <p:spPr>
          <a:xfrm>
            <a:off x="8920055" y="3239732"/>
            <a:ext cx="3498362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zh-CN" altLang="en-US" sz="24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直播、发现、倾听（</a:t>
            </a:r>
            <a:r>
              <a:rPr lang="en-US" altLang="zh-CN" sz="24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App</a:t>
            </a:r>
            <a:r>
              <a:rPr lang="zh-CN" altLang="en-US" sz="24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端）</a:t>
            </a:r>
            <a:endParaRPr lang="zh-CN" altLang="en-US" sz="2400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9" name="文本框 28"/>
          <p:cNvSpPr txBox="1"/>
          <p:nvPr/>
        </p:nvSpPr>
        <p:spPr>
          <a:xfrm>
            <a:off x="4736737" y="2943742"/>
            <a:ext cx="271852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9600" dirty="0">
                <a:solidFill>
                  <a:schemeClr val="l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学习</a:t>
            </a:r>
            <a:endParaRPr lang="zh-CN" altLang="en-US" sz="4400" dirty="0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2" name="文本框 31"/>
          <p:cNvSpPr txBox="1"/>
          <p:nvPr/>
        </p:nvSpPr>
        <p:spPr>
          <a:xfrm>
            <a:off x="4019089" y="6047038"/>
            <a:ext cx="165401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zh-CN" altLang="en-US" sz="32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见面课</a:t>
            </a:r>
            <a:endParaRPr lang="zh-CN" altLang="en-US" sz="3200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35" name="文本框 34"/>
          <p:cNvSpPr txBox="1"/>
          <p:nvPr/>
        </p:nvSpPr>
        <p:spPr>
          <a:xfrm>
            <a:off x="7959956" y="1109643"/>
            <a:ext cx="1920199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zh-CN" altLang="en-US" sz="32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期末考试</a:t>
            </a:r>
            <a:endParaRPr lang="zh-CN" altLang="en-US" sz="3200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46" name="组合 45"/>
          <p:cNvGrpSpPr/>
          <p:nvPr/>
        </p:nvGrpSpPr>
        <p:grpSpPr>
          <a:xfrm>
            <a:off x="4522146" y="1622875"/>
            <a:ext cx="3147708" cy="425540"/>
            <a:chOff x="4269423" y="1622875"/>
            <a:chExt cx="3147708" cy="425540"/>
          </a:xfrm>
        </p:grpSpPr>
        <p:sp>
          <p:nvSpPr>
            <p:cNvPr id="38" name="椭圆 37"/>
            <p:cNvSpPr/>
            <p:nvPr/>
          </p:nvSpPr>
          <p:spPr>
            <a:xfrm>
              <a:off x="4269423" y="1622875"/>
              <a:ext cx="425540" cy="42554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39" name="椭圆 38"/>
            <p:cNvSpPr/>
            <p:nvPr/>
          </p:nvSpPr>
          <p:spPr>
            <a:xfrm>
              <a:off x="6991591" y="1622875"/>
              <a:ext cx="425540" cy="42554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40" name="椭圆 39"/>
          <p:cNvSpPr/>
          <p:nvPr/>
        </p:nvSpPr>
        <p:spPr>
          <a:xfrm>
            <a:off x="5883230" y="5834268"/>
            <a:ext cx="425540" cy="42554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47" name="组合 46"/>
          <p:cNvGrpSpPr/>
          <p:nvPr/>
        </p:nvGrpSpPr>
        <p:grpSpPr>
          <a:xfrm>
            <a:off x="3593549" y="3421965"/>
            <a:ext cx="5004902" cy="425540"/>
            <a:chOff x="3322566" y="3421965"/>
            <a:chExt cx="5004902" cy="425540"/>
          </a:xfrm>
        </p:grpSpPr>
        <p:sp>
          <p:nvSpPr>
            <p:cNvPr id="42" name="椭圆 41"/>
            <p:cNvSpPr/>
            <p:nvPr/>
          </p:nvSpPr>
          <p:spPr>
            <a:xfrm>
              <a:off x="3322566" y="3421965"/>
              <a:ext cx="425540" cy="42554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43" name="椭圆 42"/>
            <p:cNvSpPr/>
            <p:nvPr/>
          </p:nvSpPr>
          <p:spPr>
            <a:xfrm>
              <a:off x="7901928" y="3421965"/>
              <a:ext cx="425540" cy="42554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49" name="椭圆 48"/>
          <p:cNvSpPr/>
          <p:nvPr/>
        </p:nvSpPr>
        <p:spPr>
          <a:xfrm>
            <a:off x="2311845" y="-55583"/>
            <a:ext cx="7568310" cy="7568310"/>
          </a:xfrm>
          <a:prstGeom prst="ellipse">
            <a:avLst/>
          </a:prstGeom>
          <a:noFill/>
          <a:ln w="19050">
            <a:solidFill>
              <a:schemeClr val="bg1">
                <a:alpha val="32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0" name="椭圆 49"/>
          <p:cNvSpPr/>
          <p:nvPr/>
        </p:nvSpPr>
        <p:spPr>
          <a:xfrm>
            <a:off x="704850" y="-1662578"/>
            <a:ext cx="10782300" cy="10782300"/>
          </a:xfrm>
          <a:prstGeom prst="ellipse">
            <a:avLst/>
          </a:prstGeom>
          <a:noFill/>
          <a:ln w="19050">
            <a:solidFill>
              <a:schemeClr val="bg1">
                <a:alpha val="17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矩形 13"/>
          <p:cNvSpPr/>
          <p:nvPr/>
        </p:nvSpPr>
        <p:spPr>
          <a:xfrm>
            <a:off x="10731215" y="2989808"/>
            <a:ext cx="1683657" cy="3868192"/>
          </a:xfrm>
          <a:prstGeom prst="rect">
            <a:avLst/>
          </a:prstGeom>
          <a:noFill/>
          <a:ln w="88900">
            <a:gradFill>
              <a:gsLst>
                <a:gs pos="0">
                  <a:srgbClr val="7633E6"/>
                </a:gs>
                <a:gs pos="100000">
                  <a:srgbClr val="3C9FFD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" name="文本框 3"/>
          <p:cNvSpPr txBox="1"/>
          <p:nvPr/>
        </p:nvSpPr>
        <p:spPr>
          <a:xfrm>
            <a:off x="537526" y="650995"/>
            <a:ext cx="438622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在线视频观看（</a:t>
            </a:r>
            <a:r>
              <a:rPr lang="en-US" altLang="zh-CN" sz="3200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Web</a:t>
            </a:r>
            <a:r>
              <a:rPr lang="zh-CN" altLang="en-US" sz="3200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端）</a:t>
            </a:r>
            <a:endParaRPr lang="zh-CN" altLang="en-US" sz="3200" dirty="0">
              <a:gradFill>
                <a:gsLst>
                  <a:gs pos="42000">
                    <a:srgbClr val="6455ED"/>
                  </a:gs>
                  <a:gs pos="1000">
                    <a:srgbClr val="8022E2"/>
                  </a:gs>
                  <a:gs pos="82000">
                    <a:srgbClr val="3C9FFD"/>
                  </a:gs>
                </a:gsLst>
                <a:lin ang="18900000" scaled="1"/>
              </a:gra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1" cstate="print"/>
          <a:stretch>
            <a:fillRect/>
          </a:stretch>
        </p:blipFill>
        <p:spPr>
          <a:xfrm>
            <a:off x="6062087" y="1549342"/>
            <a:ext cx="5591844" cy="210825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  <a:headEnd/>
            <a:tailEnd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062179" y="4005674"/>
            <a:ext cx="5592296" cy="218128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  <a:headEnd/>
            <a:tailEnd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2" name="文本框 1"/>
          <p:cNvSpPr txBox="1"/>
          <p:nvPr/>
        </p:nvSpPr>
        <p:spPr>
          <a:xfrm>
            <a:off x="537526" y="1381182"/>
            <a:ext cx="5182674" cy="20638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2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1.</a:t>
            </a:r>
            <a:r>
              <a:rPr lang="zh-CN" altLang="en-US" sz="2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进入学生端后，点击</a:t>
            </a:r>
            <a:r>
              <a:rPr lang="en-US" altLang="zh-CN" sz="2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“</a:t>
            </a:r>
            <a:r>
              <a:rPr lang="zh-CN" altLang="en-US" sz="2200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开始学习/继续学习</a:t>
            </a:r>
            <a:r>
              <a:rPr lang="en-US" altLang="zh-CN" sz="2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”</a:t>
            </a:r>
            <a:r>
              <a:rPr lang="zh-CN" altLang="en-US" sz="2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即可开始进阶式教程的学习，每个章节的课程视频课可重复观看，学透知识点。</a:t>
            </a:r>
            <a:endParaRPr lang="zh-CN" altLang="en-US" sz="22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537527" y="4557764"/>
            <a:ext cx="4994275" cy="20638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2200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3.</a:t>
            </a:r>
            <a:r>
              <a:rPr lang="zh-CN" altLang="en-US" sz="2200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视频不可拖动或加速观看，否则系统将无法记录观看进度或影响成绩；某些章节会跳出弹题框，作答后才可以继续观看视频</a:t>
            </a:r>
            <a:endParaRPr lang="zh-CN" altLang="en-US" sz="22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13" name="组合 12"/>
          <p:cNvGrpSpPr/>
          <p:nvPr/>
        </p:nvGrpSpPr>
        <p:grpSpPr>
          <a:xfrm>
            <a:off x="537527" y="3460328"/>
            <a:ext cx="4994275" cy="1048172"/>
            <a:chOff x="695325" y="3460328"/>
            <a:chExt cx="4994275" cy="1048172"/>
          </a:xfrm>
        </p:grpSpPr>
        <p:sp>
          <p:nvSpPr>
            <p:cNvPr id="8" name="文本框 7"/>
            <p:cNvSpPr txBox="1"/>
            <p:nvPr/>
          </p:nvSpPr>
          <p:spPr>
            <a:xfrm>
              <a:off x="695325" y="3460328"/>
              <a:ext cx="4994275" cy="104817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lnSpc>
                  <a:spcPct val="150000"/>
                </a:lnSpc>
              </a:pPr>
              <a:r>
                <a:rPr lang="en-US" altLang="zh-CN" sz="2200" dirty="0">
                  <a:latin typeface="微软雅黑" panose="020B0503020204020204" pitchFamily="34" charset="-122"/>
                  <a:ea typeface="微软雅黑" panose="020B0503020204020204" pitchFamily="34" charset="-122"/>
                </a:rPr>
                <a:t>2.</a:t>
              </a:r>
              <a:r>
                <a:rPr lang="zh-CN" altLang="en-US" sz="2200" dirty="0">
                  <a:latin typeface="微软雅黑" panose="020B0503020204020204" pitchFamily="34" charset="-122"/>
                  <a:ea typeface="微软雅黑" panose="020B0503020204020204" pitchFamily="34" charset="-122"/>
                </a:rPr>
                <a:t>只有图标变成       才会视为完成观看，得到分数。</a:t>
              </a:r>
              <a:endParaRPr lang="zh-CN" altLang="en-US" sz="2200" dirty="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pic>
          <p:nvPicPr>
            <p:cNvPr id="12" name="图片 11"/>
            <p:cNvPicPr>
              <a:picLocks noChangeAspect="1"/>
            </p:cNvPicPr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2757487" y="3499514"/>
              <a:ext cx="460375" cy="523875"/>
            </a:xfrm>
            <a:prstGeom prst="rect">
              <a:avLst/>
            </a:prstGeom>
          </p:spPr>
        </p:pic>
      </p:grpSp>
      <p:sp>
        <p:nvSpPr>
          <p:cNvPr id="3" name="矩形 2"/>
          <p:cNvSpPr/>
          <p:nvPr/>
        </p:nvSpPr>
        <p:spPr>
          <a:xfrm>
            <a:off x="10506392" y="5105400"/>
            <a:ext cx="304800" cy="883920"/>
          </a:xfrm>
          <a:prstGeom prst="rect">
            <a:avLst/>
          </a:prstGeom>
          <a:noFill/>
          <a:ln w="508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矩形 10"/>
          <p:cNvSpPr/>
          <p:nvPr/>
        </p:nvSpPr>
        <p:spPr>
          <a:xfrm>
            <a:off x="0" y="5683348"/>
            <a:ext cx="12192000" cy="1174652"/>
          </a:xfrm>
          <a:prstGeom prst="rect">
            <a:avLst/>
          </a:prstGeom>
          <a:gradFill>
            <a:gsLst>
              <a:gs pos="42000">
                <a:srgbClr val="6455ED"/>
              </a:gs>
              <a:gs pos="1000">
                <a:srgbClr val="8022E2"/>
              </a:gs>
              <a:gs pos="82000">
                <a:srgbClr val="3C9FFD"/>
              </a:gs>
            </a:gsLst>
            <a:lin ang="189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" name="文本框 3"/>
          <p:cNvSpPr txBox="1"/>
          <p:nvPr/>
        </p:nvSpPr>
        <p:spPr>
          <a:xfrm>
            <a:off x="537526" y="650995"/>
            <a:ext cx="438622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章节测试（</a:t>
            </a:r>
            <a:r>
              <a:rPr lang="en-US" altLang="zh-CN" sz="3200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Web</a:t>
            </a:r>
            <a:r>
              <a:rPr lang="zh-CN" altLang="en-US" sz="3200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端）</a:t>
            </a:r>
            <a:endParaRPr lang="zh-CN" altLang="en-US" sz="3200" dirty="0">
              <a:gradFill>
                <a:gsLst>
                  <a:gs pos="42000">
                    <a:srgbClr val="6455ED"/>
                  </a:gs>
                  <a:gs pos="1000">
                    <a:srgbClr val="8022E2"/>
                  </a:gs>
                  <a:gs pos="82000">
                    <a:srgbClr val="3C9FFD"/>
                  </a:gs>
                </a:gsLst>
                <a:lin ang="18900000" scaled="1"/>
              </a:gra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 rotWithShape="1">
          <a:blip r:embed="rId1" cstate="print"/>
          <a:srcRect r="27641"/>
          <a:stretch>
            <a:fillRect/>
          </a:stretch>
        </p:blipFill>
        <p:spPr>
          <a:xfrm>
            <a:off x="5720200" y="2102043"/>
            <a:ext cx="5752663" cy="320929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  <a:headEnd/>
            <a:tailEnd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9" name="文本框 8"/>
          <p:cNvSpPr txBox="1"/>
          <p:nvPr/>
        </p:nvSpPr>
        <p:spPr>
          <a:xfrm>
            <a:off x="537526" y="2183326"/>
            <a:ext cx="4484640" cy="1135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1.</a:t>
            </a:r>
            <a:r>
              <a:rPr lang="zh-CN" altLang="zh-CN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每个章节看完后直接点击</a:t>
            </a:r>
            <a:r>
              <a:rPr lang="en-US" altLang="zh-CN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“</a:t>
            </a:r>
            <a:r>
              <a:rPr lang="zh-CN" altLang="zh-CN" sz="2400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章节测试</a:t>
            </a:r>
            <a:r>
              <a:rPr lang="en-US" altLang="zh-CN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”</a:t>
            </a:r>
            <a:r>
              <a:rPr lang="zh-CN" altLang="zh-CN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完成测试。</a:t>
            </a:r>
            <a:endParaRPr lang="zh-CN" altLang="zh-CN" sz="24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537526" y="3600738"/>
            <a:ext cx="4484640" cy="1135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2.</a:t>
            </a:r>
            <a:r>
              <a:rPr lang="zh-CN" altLang="en-US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也可以点击</a:t>
            </a:r>
            <a:r>
              <a:rPr lang="en-US" altLang="zh-CN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“</a:t>
            </a:r>
            <a:r>
              <a:rPr lang="zh-CN" altLang="en-US" sz="2400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作业考试</a:t>
            </a:r>
            <a:r>
              <a:rPr lang="en-US" altLang="zh-CN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”</a:t>
            </a:r>
            <a:r>
              <a:rPr lang="zh-CN" altLang="en-US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查看和完成章节测试。</a:t>
            </a:r>
            <a:endParaRPr lang="zh-CN" altLang="en-US" sz="24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本框 3"/>
          <p:cNvSpPr txBox="1"/>
          <p:nvPr/>
        </p:nvSpPr>
        <p:spPr>
          <a:xfrm>
            <a:off x="4432048" y="650995"/>
            <a:ext cx="332790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见面课（</a:t>
            </a:r>
            <a:r>
              <a:rPr lang="en-US" altLang="zh-CN" sz="3200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Web</a:t>
            </a:r>
            <a:r>
              <a:rPr lang="zh-CN" altLang="en-US" sz="3200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端）</a:t>
            </a:r>
            <a:endParaRPr lang="zh-CN" altLang="en-US" sz="3200" dirty="0">
              <a:gradFill>
                <a:gsLst>
                  <a:gs pos="42000">
                    <a:srgbClr val="6455ED"/>
                  </a:gs>
                  <a:gs pos="1000">
                    <a:srgbClr val="8022E2"/>
                  </a:gs>
                  <a:gs pos="82000">
                    <a:srgbClr val="3C9FFD"/>
                  </a:gs>
                </a:gsLst>
                <a:lin ang="18900000" scaled="1"/>
              </a:gra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1" cstate="print"/>
          <a:stretch>
            <a:fillRect/>
          </a:stretch>
        </p:blipFill>
        <p:spPr>
          <a:xfrm>
            <a:off x="1620520" y="1378047"/>
            <a:ext cx="8950960" cy="3281045"/>
          </a:xfrm>
          <a:prstGeom prst="rect">
            <a:avLst/>
          </a:prstGeom>
        </p:spPr>
      </p:pic>
      <p:grpSp>
        <p:nvGrpSpPr>
          <p:cNvPr id="11" name="组合 10"/>
          <p:cNvGrpSpPr/>
          <p:nvPr/>
        </p:nvGrpSpPr>
        <p:grpSpPr>
          <a:xfrm>
            <a:off x="1693936" y="4989966"/>
            <a:ext cx="8804129" cy="430887"/>
            <a:chOff x="1350498" y="4989966"/>
            <a:chExt cx="8804129" cy="430887"/>
          </a:xfrm>
        </p:grpSpPr>
        <p:sp>
          <p:nvSpPr>
            <p:cNvPr id="7" name="文本框 6"/>
            <p:cNvSpPr txBox="1"/>
            <p:nvPr/>
          </p:nvSpPr>
          <p:spPr>
            <a:xfrm>
              <a:off x="1767352" y="4989966"/>
              <a:ext cx="8387275" cy="43088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CN" altLang="zh-CN" sz="2200" dirty="0">
                  <a:latin typeface="微软雅黑" panose="020B0503020204020204" pitchFamily="34" charset="-122"/>
                  <a:ea typeface="微软雅黑" panose="020B0503020204020204" pitchFamily="34" charset="-122"/>
                </a:rPr>
                <a:t>点击</a:t>
              </a:r>
              <a:r>
                <a:rPr lang="en-US" altLang="zh-CN" sz="2200" dirty="0">
                  <a:latin typeface="微软雅黑" panose="020B0503020204020204" pitchFamily="34" charset="-122"/>
                  <a:ea typeface="微软雅黑" panose="020B0503020204020204" pitchFamily="34" charset="-122"/>
                </a:rPr>
                <a:t>“</a:t>
              </a:r>
              <a:r>
                <a:rPr lang="zh-CN" altLang="en-US" sz="2200" dirty="0">
                  <a:solidFill>
                    <a:srgbClr val="FF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见面课</a:t>
              </a:r>
              <a:r>
                <a:rPr lang="en-US" altLang="zh-CN" sz="2200" dirty="0">
                  <a:latin typeface="微软雅黑" panose="020B0503020204020204" pitchFamily="34" charset="-122"/>
                  <a:ea typeface="微软雅黑" panose="020B0503020204020204" pitchFamily="34" charset="-122"/>
                </a:rPr>
                <a:t>”</a:t>
              </a:r>
              <a:r>
                <a:rPr lang="zh-CN" altLang="en-US" sz="2200" dirty="0">
                  <a:latin typeface="微软雅黑" panose="020B0503020204020204" pitchFamily="34" charset="-122"/>
                  <a:ea typeface="微软雅黑" panose="020B0503020204020204" pitchFamily="34" charset="-122"/>
                </a:rPr>
                <a:t>可以查看每次见面课的直播时间，及时观看或回放</a:t>
              </a:r>
              <a:r>
                <a:rPr lang="zh-CN" altLang="zh-CN" sz="2200" dirty="0">
                  <a:latin typeface="微软雅黑" panose="020B0503020204020204" pitchFamily="34" charset="-122"/>
                  <a:ea typeface="微软雅黑" panose="020B0503020204020204" pitchFamily="34" charset="-122"/>
                </a:rPr>
                <a:t>。</a:t>
              </a:r>
              <a:endParaRPr lang="zh-CN" altLang="zh-CN" sz="2200" dirty="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9" name="椭圆 8"/>
            <p:cNvSpPr/>
            <p:nvPr/>
          </p:nvSpPr>
          <p:spPr>
            <a:xfrm>
              <a:off x="1350498" y="5070398"/>
              <a:ext cx="270022" cy="270022"/>
            </a:xfrm>
            <a:prstGeom prst="ellipse">
              <a:avLst/>
            </a:prstGeom>
            <a:gradFill>
              <a:gsLst>
                <a:gs pos="42000">
                  <a:srgbClr val="6455ED"/>
                </a:gs>
                <a:gs pos="1000">
                  <a:srgbClr val="8022E2"/>
                </a:gs>
                <a:gs pos="82000">
                  <a:srgbClr val="3C9FFD"/>
                </a:gs>
              </a:gsLst>
              <a:lin ang="189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12" name="组合 11"/>
          <p:cNvGrpSpPr/>
          <p:nvPr/>
        </p:nvGrpSpPr>
        <p:grpSpPr>
          <a:xfrm>
            <a:off x="1717334" y="5751728"/>
            <a:ext cx="8882380" cy="430887"/>
            <a:chOff x="1350498" y="5751728"/>
            <a:chExt cx="9220982" cy="430887"/>
          </a:xfrm>
        </p:grpSpPr>
        <p:sp>
          <p:nvSpPr>
            <p:cNvPr id="8" name="文本框 7"/>
            <p:cNvSpPr txBox="1"/>
            <p:nvPr/>
          </p:nvSpPr>
          <p:spPr>
            <a:xfrm>
              <a:off x="1620520" y="5751728"/>
              <a:ext cx="8950960" cy="43088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CN" altLang="zh-CN" sz="2200" dirty="0">
                  <a:latin typeface="微软雅黑" panose="020B0503020204020204" pitchFamily="34" charset="-122"/>
                  <a:ea typeface="微软雅黑" panose="020B0503020204020204" pitchFamily="34" charset="-122"/>
                </a:rPr>
                <a:t>见面课是成绩的重要组成部分之一</a:t>
              </a:r>
              <a:r>
                <a:rPr lang="zh-CN" altLang="zh-CN" sz="2200" dirty="0">
                  <a:latin typeface="微软雅黑" panose="020B0503020204020204" pitchFamily="34" charset="-122"/>
                  <a:ea typeface="微软雅黑" panose="020B0503020204020204" pitchFamily="34" charset="-122"/>
                  <a:sym typeface="+mn-ea"/>
                </a:rPr>
                <a:t>，需要在</a:t>
              </a:r>
              <a:r>
                <a:rPr lang="zh-CN" altLang="zh-CN" sz="2200" dirty="0">
                  <a:solidFill>
                    <a:srgbClr val="FF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+mn-ea"/>
                </a:rPr>
                <a:t>期末考试前</a:t>
              </a:r>
              <a:r>
                <a:rPr lang="zh-CN" altLang="zh-CN" sz="2200" dirty="0">
                  <a:latin typeface="微软雅黑" panose="020B0503020204020204" pitchFamily="34" charset="-122"/>
                  <a:ea typeface="微软雅黑" panose="020B0503020204020204" pitchFamily="34" charset="-122"/>
                  <a:sym typeface="+mn-ea"/>
                </a:rPr>
                <a:t>完成观看学习</a:t>
              </a:r>
              <a:r>
                <a:rPr lang="zh-CN" altLang="en-US" sz="2200" dirty="0">
                  <a:latin typeface="微软雅黑" panose="020B0503020204020204" pitchFamily="34" charset="-122"/>
                  <a:ea typeface="微软雅黑" panose="020B0503020204020204" pitchFamily="34" charset="-122"/>
                  <a:sym typeface="+mn-ea"/>
                </a:rPr>
                <a:t>。</a:t>
              </a:r>
              <a:endParaRPr lang="zh-CN" altLang="zh-CN" sz="2200" dirty="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0" name="椭圆 9"/>
            <p:cNvSpPr/>
            <p:nvPr/>
          </p:nvSpPr>
          <p:spPr>
            <a:xfrm>
              <a:off x="1350498" y="5832160"/>
              <a:ext cx="270022" cy="270022"/>
            </a:xfrm>
            <a:prstGeom prst="ellipse">
              <a:avLst/>
            </a:prstGeom>
            <a:gradFill>
              <a:gsLst>
                <a:gs pos="42000">
                  <a:srgbClr val="6455ED"/>
                </a:gs>
                <a:gs pos="1000">
                  <a:srgbClr val="8022E2"/>
                </a:gs>
                <a:gs pos="82000">
                  <a:srgbClr val="3C9FFD"/>
                </a:gs>
              </a:gsLst>
              <a:lin ang="189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本框 3"/>
          <p:cNvSpPr txBox="1"/>
          <p:nvPr/>
        </p:nvSpPr>
        <p:spPr>
          <a:xfrm>
            <a:off x="4197224" y="650995"/>
            <a:ext cx="37975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期末考试（</a:t>
            </a:r>
            <a:r>
              <a:rPr lang="en-US" altLang="zh-CN" sz="3200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Web</a:t>
            </a:r>
            <a:r>
              <a:rPr lang="zh-CN" altLang="en-US" sz="3200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端）</a:t>
            </a:r>
            <a:endParaRPr lang="zh-CN" altLang="en-US" sz="3200" dirty="0">
              <a:gradFill>
                <a:gsLst>
                  <a:gs pos="42000">
                    <a:srgbClr val="6455ED"/>
                  </a:gs>
                  <a:gs pos="1000">
                    <a:srgbClr val="8022E2"/>
                  </a:gs>
                  <a:gs pos="82000">
                    <a:srgbClr val="3C9FFD"/>
                  </a:gs>
                </a:gsLst>
                <a:lin ang="18900000" scaled="1"/>
              </a:gra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1" cstate="print"/>
          <a:stretch>
            <a:fillRect/>
          </a:stretch>
        </p:blipFill>
        <p:spPr>
          <a:xfrm>
            <a:off x="1696720" y="1387475"/>
            <a:ext cx="8798560" cy="2588260"/>
          </a:xfrm>
          <a:prstGeom prst="rect">
            <a:avLst/>
          </a:prstGeom>
        </p:spPr>
      </p:pic>
      <p:sp>
        <p:nvSpPr>
          <p:cNvPr id="7" name="内容占位符 5"/>
          <p:cNvSpPr>
            <a:spLocks noGrp="1"/>
          </p:cNvSpPr>
          <p:nvPr>
            <p:ph sz="half" idx="1"/>
          </p:nvPr>
        </p:nvSpPr>
        <p:spPr>
          <a:xfrm>
            <a:off x="2152776" y="5060890"/>
            <a:ext cx="9549988" cy="5769610"/>
          </a:xfrm>
        </p:spPr>
        <p:txBody>
          <a:bodyPr>
            <a:normAutofit/>
          </a:bodyPr>
          <a:lstStyle/>
          <a:p>
            <a:pPr marL="0" indent="0">
              <a:lnSpc>
                <a:spcPct val="130000"/>
              </a:lnSpc>
              <a:buNone/>
            </a:pPr>
            <a:r>
              <a:rPr lang="zh-CN" altLang="en-US" sz="2200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在规定时间内完成视频观看、章节测试和见面课部分的学习后，在考试开放时间内完成期末考试，</a:t>
            </a:r>
            <a:r>
              <a:rPr lang="zh-CN" altLang="en-US" sz="2200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期末考试一旦开始，观看视频</a:t>
            </a:r>
            <a:r>
              <a:rPr lang="zh-CN" altLang="en-US" sz="2200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、章节测试</a:t>
            </a:r>
            <a:r>
              <a:rPr lang="zh-CN" altLang="en-US" sz="2200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将不再记录进度计入成绩</a:t>
            </a:r>
            <a:r>
              <a:rPr lang="zh-CN" altLang="en-US" sz="2200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。</a:t>
            </a:r>
            <a:endParaRPr lang="zh-CN" altLang="en-US" sz="2200" dirty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2152776" y="4508500"/>
            <a:ext cx="62484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点击</a:t>
            </a:r>
            <a:r>
              <a:rPr lang="en-US" altLang="zh-CN" sz="2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“</a:t>
            </a:r>
            <a:r>
              <a:rPr lang="zh-CN" altLang="en-US" sz="2200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作业考试</a:t>
            </a:r>
            <a:r>
              <a:rPr lang="en-US" altLang="zh-CN" sz="2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”</a:t>
            </a:r>
            <a:r>
              <a:rPr lang="zh-CN" altLang="en-US" sz="2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拖至最后可查看期末考试。</a:t>
            </a:r>
            <a:endParaRPr lang="zh-CN" altLang="en-US" sz="22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endParaRPr lang="zh-CN" altLang="en-US" sz="2200" dirty="0"/>
          </a:p>
        </p:txBody>
      </p:sp>
      <p:sp>
        <p:nvSpPr>
          <p:cNvPr id="9" name="椭圆 8"/>
          <p:cNvSpPr/>
          <p:nvPr/>
        </p:nvSpPr>
        <p:spPr>
          <a:xfrm>
            <a:off x="1791016" y="4613761"/>
            <a:ext cx="251144" cy="251142"/>
          </a:xfrm>
          <a:prstGeom prst="ellipse">
            <a:avLst/>
          </a:prstGeom>
          <a:gradFill>
            <a:gsLst>
              <a:gs pos="0">
                <a:srgbClr val="7633E6"/>
              </a:gs>
              <a:gs pos="100000">
                <a:srgbClr val="3C9FFD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0" name="椭圆 9"/>
          <p:cNvSpPr/>
          <p:nvPr/>
        </p:nvSpPr>
        <p:spPr>
          <a:xfrm>
            <a:off x="1791016" y="5251787"/>
            <a:ext cx="251144" cy="251142"/>
          </a:xfrm>
          <a:prstGeom prst="ellipse">
            <a:avLst/>
          </a:prstGeom>
          <a:gradFill>
            <a:gsLst>
              <a:gs pos="0">
                <a:srgbClr val="7633E6"/>
              </a:gs>
              <a:gs pos="100000">
                <a:srgbClr val="3C9FFD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矩形 6"/>
          <p:cNvSpPr/>
          <p:nvPr/>
        </p:nvSpPr>
        <p:spPr>
          <a:xfrm>
            <a:off x="-225083" y="1989138"/>
            <a:ext cx="12755221" cy="207013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63500" sx="101000" sy="101000" algn="ctr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" name="文本框 3"/>
          <p:cNvSpPr txBox="1"/>
          <p:nvPr/>
        </p:nvSpPr>
        <p:spPr>
          <a:xfrm>
            <a:off x="4197224" y="650995"/>
            <a:ext cx="37975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期末考试（</a:t>
            </a:r>
            <a:r>
              <a:rPr lang="en-US" altLang="zh-CN" sz="3200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Web</a:t>
            </a:r>
            <a:r>
              <a:rPr lang="zh-CN" altLang="en-US" sz="3200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端）</a:t>
            </a:r>
            <a:endParaRPr lang="zh-CN" altLang="en-US" sz="3200" dirty="0">
              <a:gradFill>
                <a:gsLst>
                  <a:gs pos="42000">
                    <a:srgbClr val="6455ED"/>
                  </a:gs>
                  <a:gs pos="1000">
                    <a:srgbClr val="8022E2"/>
                  </a:gs>
                  <a:gs pos="82000">
                    <a:srgbClr val="3C9FFD"/>
                  </a:gs>
                </a:gsLst>
                <a:lin ang="18900000" scaled="1"/>
              </a:gra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2042160" y="4508500"/>
            <a:ext cx="810768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CN" altLang="en-US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考试开放时间内，点开试卷必须在规定时间之内完成作答。</a:t>
            </a:r>
            <a:endParaRPr lang="zh-CN" altLang="zh-CN" sz="24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>
          <a:blip r:embed="rId1" cstate="print"/>
          <a:stretch>
            <a:fillRect/>
          </a:stretch>
        </p:blipFill>
        <p:spPr>
          <a:xfrm>
            <a:off x="1673543" y="2239841"/>
            <a:ext cx="8844915" cy="1583055"/>
          </a:xfrm>
          <a:prstGeom prst="rect">
            <a:avLst/>
          </a:prstGeom>
        </p:spPr>
      </p:pic>
      <p:sp>
        <p:nvSpPr>
          <p:cNvPr id="8" name="椭圆 7"/>
          <p:cNvSpPr/>
          <p:nvPr/>
        </p:nvSpPr>
        <p:spPr>
          <a:xfrm>
            <a:off x="1791016" y="4613761"/>
            <a:ext cx="251144" cy="251142"/>
          </a:xfrm>
          <a:prstGeom prst="ellipse">
            <a:avLst/>
          </a:prstGeom>
          <a:gradFill>
            <a:gsLst>
              <a:gs pos="0">
                <a:srgbClr val="7633E6"/>
              </a:gs>
              <a:gs pos="100000">
                <a:srgbClr val="3C9FFD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9" name="矩形 8"/>
          <p:cNvSpPr/>
          <p:nvPr/>
        </p:nvSpPr>
        <p:spPr>
          <a:xfrm>
            <a:off x="0" y="5683348"/>
            <a:ext cx="12192000" cy="1174652"/>
          </a:xfrm>
          <a:prstGeom prst="rect">
            <a:avLst/>
          </a:prstGeom>
          <a:gradFill>
            <a:gsLst>
              <a:gs pos="42000">
                <a:srgbClr val="6455ED"/>
              </a:gs>
              <a:gs pos="1000">
                <a:srgbClr val="8022E2"/>
              </a:gs>
              <a:gs pos="82000">
                <a:srgbClr val="3C9FFD"/>
              </a:gs>
            </a:gsLst>
            <a:lin ang="189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椭圆 1"/>
          <p:cNvSpPr/>
          <p:nvPr/>
        </p:nvSpPr>
        <p:spPr>
          <a:xfrm>
            <a:off x="7931346" y="2940135"/>
            <a:ext cx="5117904" cy="5117902"/>
          </a:xfrm>
          <a:prstGeom prst="ellipse">
            <a:avLst/>
          </a:prstGeom>
          <a:gradFill>
            <a:gsLst>
              <a:gs pos="42000">
                <a:srgbClr val="6455ED"/>
              </a:gs>
              <a:gs pos="1000">
                <a:srgbClr val="8022E2"/>
              </a:gs>
              <a:gs pos="82000">
                <a:srgbClr val="3C9FFD"/>
              </a:gs>
            </a:gsLst>
            <a:lin ang="189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" name="文本框 3"/>
          <p:cNvSpPr txBox="1"/>
          <p:nvPr/>
        </p:nvSpPr>
        <p:spPr>
          <a:xfrm>
            <a:off x="587259" y="650995"/>
            <a:ext cx="44122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在线视频观看（</a:t>
            </a:r>
            <a:r>
              <a:rPr lang="en-US" altLang="zh-CN" sz="3200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App</a:t>
            </a:r>
            <a:r>
              <a:rPr lang="zh-CN" altLang="en-US" sz="3200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端）</a:t>
            </a:r>
            <a:endParaRPr lang="zh-CN" altLang="en-US" sz="3200" dirty="0">
              <a:gradFill>
                <a:gsLst>
                  <a:gs pos="42000">
                    <a:srgbClr val="6455ED"/>
                  </a:gs>
                  <a:gs pos="1000">
                    <a:srgbClr val="8022E2"/>
                  </a:gs>
                  <a:gs pos="82000">
                    <a:srgbClr val="3C9FFD"/>
                  </a:gs>
                </a:gsLst>
                <a:lin ang="18900000" scaled="1"/>
              </a:gra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 rotWithShape="1">
          <a:blip r:embed="rId1"/>
          <a:srcRect t="16047"/>
          <a:stretch>
            <a:fillRect/>
          </a:stretch>
        </p:blipFill>
        <p:spPr>
          <a:xfrm>
            <a:off x="5094312" y="1589649"/>
            <a:ext cx="3228340" cy="4853354"/>
          </a:xfrm>
          <a:prstGeom prst="rect">
            <a:avLst/>
          </a:prstGeom>
          <a:solidFill>
            <a:srgbClr val="FFFFFF">
              <a:shade val="85000"/>
            </a:srgbClr>
          </a:solidFill>
          <a:ln w="50800" cap="sq">
            <a:solidFill>
              <a:srgbClr val="FFFFFF"/>
            </a:solidFill>
            <a:miter lim="800000"/>
            <a:headEnd/>
            <a:tailEnd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6" name="图片 5"/>
          <p:cNvPicPr>
            <a:picLocks noChangeAspect="1"/>
          </p:cNvPicPr>
          <p:nvPr/>
        </p:nvPicPr>
        <p:blipFill rotWithShape="1">
          <a:blip r:embed="rId2"/>
          <a:srcRect l="4" r="4" b="16203"/>
          <a:stretch>
            <a:fillRect/>
          </a:stretch>
        </p:blipFill>
        <p:spPr>
          <a:xfrm>
            <a:off x="8609428" y="1646555"/>
            <a:ext cx="3190240" cy="4796448"/>
          </a:xfrm>
          <a:prstGeom prst="rect">
            <a:avLst/>
          </a:prstGeom>
          <a:solidFill>
            <a:srgbClr val="FFFFFF">
              <a:shade val="85000"/>
            </a:srgbClr>
          </a:solidFill>
          <a:ln w="50800" cap="sq">
            <a:solidFill>
              <a:srgbClr val="FFFFFF"/>
            </a:solidFill>
            <a:miter lim="800000"/>
            <a:headEnd/>
            <a:tailEnd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7" name="文本占位符 2"/>
          <p:cNvSpPr txBox="1"/>
          <p:nvPr/>
        </p:nvSpPr>
        <p:spPr>
          <a:xfrm>
            <a:off x="731839" y="1646555"/>
            <a:ext cx="3846820" cy="4449445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30000"/>
              </a:lnSpc>
              <a:buNone/>
            </a:pPr>
            <a:r>
              <a:rPr lang="en-US" altLang="zh-CN" sz="18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1.</a:t>
            </a:r>
            <a:r>
              <a:rPr lang="zh-CN" altLang="en-US" sz="18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登录后，点击</a:t>
            </a:r>
            <a:r>
              <a:rPr lang="en-US" altLang="zh-CN" sz="18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“</a:t>
            </a:r>
            <a:r>
              <a:rPr lang="zh-CN" altLang="en-US" sz="1800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学习</a:t>
            </a:r>
            <a:r>
              <a:rPr lang="en-US" altLang="zh-CN" sz="18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”</a:t>
            </a:r>
            <a:r>
              <a:rPr lang="zh-CN" altLang="en-US" sz="18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界面的</a:t>
            </a:r>
            <a:r>
              <a:rPr lang="en-US" altLang="zh-CN" sz="18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“</a:t>
            </a:r>
            <a:r>
              <a:rPr lang="zh-CN" altLang="en-US" sz="1800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去学习</a:t>
            </a:r>
            <a:r>
              <a:rPr lang="en-US" altLang="zh-CN" sz="18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”</a:t>
            </a:r>
            <a:r>
              <a:rPr lang="zh-CN" altLang="en-US" sz="18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即可开始进阶式教程的学习，每个章节的课程视频课可重复观看，学透知识点。</a:t>
            </a:r>
            <a:endParaRPr lang="zh-CN" altLang="en-US" sz="18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0" indent="0">
              <a:lnSpc>
                <a:spcPct val="130000"/>
              </a:lnSpc>
              <a:buNone/>
            </a:pPr>
            <a:r>
              <a:rPr lang="en-US" altLang="zh-CN" sz="18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2.</a:t>
            </a:r>
            <a:r>
              <a:rPr lang="zh-CN" altLang="en-US" sz="18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只有图标变成       才会视为完成观看，得到分数。</a:t>
            </a:r>
            <a:endParaRPr lang="zh-CN" altLang="en-US" sz="18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0" indent="0">
              <a:lnSpc>
                <a:spcPct val="130000"/>
              </a:lnSpc>
              <a:buNone/>
            </a:pPr>
            <a:r>
              <a:rPr lang="en-US" altLang="zh-CN" sz="18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3.</a:t>
            </a:r>
            <a:r>
              <a:rPr lang="zh-CN" altLang="en-US" sz="18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可以</a:t>
            </a:r>
            <a:r>
              <a:rPr lang="zh-CN" altLang="en-US" sz="1800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离线下载</a:t>
            </a:r>
            <a:r>
              <a:rPr lang="zh-CN" altLang="en-US" sz="18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视频观看，下次登录时会更新进度。</a:t>
            </a:r>
            <a:endParaRPr lang="zh-CN" altLang="en-US" sz="18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0" indent="0">
              <a:lnSpc>
                <a:spcPct val="130000"/>
              </a:lnSpc>
              <a:buNone/>
            </a:pPr>
            <a:r>
              <a:rPr lang="en-US" altLang="zh-CN" sz="1800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4.</a:t>
            </a:r>
            <a:r>
              <a:rPr lang="zh-CN" altLang="en-US" sz="1800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视频不可拖动或加速观看，否则系统将无法记录观看进度或影响成绩；某些章节会跳出弹题框，作答后才可以继续观看视频</a:t>
            </a:r>
            <a:r>
              <a:rPr lang="zh-CN" altLang="en-US" sz="1800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。</a:t>
            </a:r>
            <a:endParaRPr lang="zh-CN" altLang="en-US" sz="1800" dirty="0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13" name="图片 12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402836" y="3272985"/>
            <a:ext cx="390525" cy="323850"/>
          </a:xfrm>
          <a:prstGeom prst="rect">
            <a:avLst/>
          </a:prstGeom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矩形 8"/>
          <p:cNvSpPr/>
          <p:nvPr/>
        </p:nvSpPr>
        <p:spPr>
          <a:xfrm>
            <a:off x="0" y="5683348"/>
            <a:ext cx="12192000" cy="1174652"/>
          </a:xfrm>
          <a:prstGeom prst="rect">
            <a:avLst/>
          </a:prstGeom>
          <a:gradFill>
            <a:gsLst>
              <a:gs pos="42000">
                <a:srgbClr val="6455ED"/>
              </a:gs>
              <a:gs pos="1000">
                <a:srgbClr val="8022E2"/>
              </a:gs>
              <a:gs pos="82000">
                <a:srgbClr val="3C9FFD"/>
              </a:gs>
            </a:gsLst>
            <a:lin ang="189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 rotWithShape="1">
          <a:blip r:embed="rId1"/>
          <a:srcRect b="17023"/>
          <a:stretch>
            <a:fillRect/>
          </a:stretch>
        </p:blipFill>
        <p:spPr>
          <a:xfrm>
            <a:off x="8154670" y="1617980"/>
            <a:ext cx="3228340" cy="479688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  <a:headEnd/>
            <a:tailEnd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6" name="文本框 5"/>
          <p:cNvSpPr txBox="1"/>
          <p:nvPr/>
        </p:nvSpPr>
        <p:spPr>
          <a:xfrm>
            <a:off x="633448" y="650995"/>
            <a:ext cx="44122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在线视频观看（</a:t>
            </a:r>
            <a:r>
              <a:rPr lang="en-US" altLang="zh-CN" sz="3200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App</a:t>
            </a:r>
            <a:r>
              <a:rPr lang="zh-CN" altLang="en-US" sz="3200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端）</a:t>
            </a:r>
            <a:endParaRPr lang="zh-CN" altLang="en-US" sz="3200" dirty="0">
              <a:gradFill>
                <a:gsLst>
                  <a:gs pos="42000">
                    <a:srgbClr val="6455ED"/>
                  </a:gs>
                  <a:gs pos="1000">
                    <a:srgbClr val="8022E2"/>
                  </a:gs>
                  <a:gs pos="82000">
                    <a:srgbClr val="3C9FFD"/>
                  </a:gs>
                </a:gsLst>
                <a:lin ang="18900000" scaled="1"/>
              </a:gra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8" name="文本占位符 2"/>
          <p:cNvSpPr txBox="1"/>
          <p:nvPr/>
        </p:nvSpPr>
        <p:spPr>
          <a:xfrm>
            <a:off x="731838" y="1989138"/>
            <a:ext cx="3931920" cy="328549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zh-CN" altLang="en-US" sz="3600" b="1" dirty="0"/>
          </a:p>
          <a:p>
            <a:pPr marL="0" indent="0">
              <a:lnSpc>
                <a:spcPct val="130000"/>
              </a:lnSpc>
              <a:buNone/>
            </a:pPr>
            <a:r>
              <a:rPr lang="zh-CN" altLang="en-US" dirty="0">
                <a:latin typeface="微软雅黑" panose="020B0503020204020204" pitchFamily="34" charset="-122"/>
                <a:ea typeface="微软雅黑" panose="020B0503020204020204" pitchFamily="34" charset="-122"/>
              </a:rPr>
              <a:t>点击</a:t>
            </a:r>
            <a:r>
              <a:rPr lang="en-US" altLang="zh-CN" dirty="0">
                <a:latin typeface="微软雅黑" panose="020B0503020204020204" pitchFamily="34" charset="-122"/>
                <a:ea typeface="微软雅黑" panose="020B0503020204020204" pitchFamily="34" charset="-122"/>
              </a:rPr>
              <a:t>“</a:t>
            </a:r>
            <a:r>
              <a:rPr lang="zh-CN" altLang="en-US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作业考试</a:t>
            </a:r>
            <a:r>
              <a:rPr lang="en-US" altLang="zh-CN" dirty="0">
                <a:latin typeface="微软雅黑" panose="020B0503020204020204" pitchFamily="34" charset="-122"/>
                <a:ea typeface="微软雅黑" panose="020B0503020204020204" pitchFamily="34" charset="-122"/>
              </a:rPr>
              <a:t>”</a:t>
            </a:r>
            <a:endParaRPr lang="en-US" altLang="zh-CN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0" indent="0">
              <a:lnSpc>
                <a:spcPct val="130000"/>
              </a:lnSpc>
              <a:buNone/>
            </a:pPr>
            <a:r>
              <a:rPr lang="zh-CN" altLang="en-US" dirty="0">
                <a:latin typeface="微软雅黑" panose="020B0503020204020204" pitchFamily="34" charset="-122"/>
                <a:ea typeface="微软雅黑" panose="020B0503020204020204" pitchFamily="34" charset="-122"/>
              </a:rPr>
              <a:t>查看和完成章节测试。</a:t>
            </a:r>
            <a:endParaRPr lang="zh-CN" altLang="en-US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342900" indent="-342900">
              <a:buFont typeface="Wingdings" panose="05000000000000000000" charset="0"/>
              <a:buChar char=""/>
            </a:pPr>
            <a:endParaRPr lang="zh-CN" altLang="en-US" sz="3600" b="1" dirty="0"/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767"/>
          <a:stretch>
            <a:fillRect/>
          </a:stretch>
        </p:blipFill>
        <p:spPr>
          <a:xfrm>
            <a:off x="4522788" y="1562100"/>
            <a:ext cx="3219450" cy="488297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  <a:headEnd/>
            <a:tailEnd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矩形 7"/>
          <p:cNvSpPr/>
          <p:nvPr/>
        </p:nvSpPr>
        <p:spPr>
          <a:xfrm>
            <a:off x="0" y="5683348"/>
            <a:ext cx="12192000" cy="1174652"/>
          </a:xfrm>
          <a:prstGeom prst="rect">
            <a:avLst/>
          </a:prstGeom>
          <a:gradFill>
            <a:gsLst>
              <a:gs pos="42000">
                <a:srgbClr val="6455ED"/>
              </a:gs>
              <a:gs pos="1000">
                <a:srgbClr val="8022E2"/>
              </a:gs>
              <a:gs pos="82000">
                <a:srgbClr val="3C9FFD"/>
              </a:gs>
            </a:gsLst>
            <a:lin ang="189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" name="文本框 3"/>
          <p:cNvSpPr txBox="1"/>
          <p:nvPr/>
        </p:nvSpPr>
        <p:spPr>
          <a:xfrm>
            <a:off x="633448" y="650995"/>
            <a:ext cx="44122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见面课（</a:t>
            </a:r>
            <a:r>
              <a:rPr lang="en-US" altLang="zh-CN" sz="3200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App</a:t>
            </a:r>
            <a:r>
              <a:rPr lang="zh-CN" altLang="en-US" sz="3200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端）</a:t>
            </a:r>
            <a:endParaRPr lang="zh-CN" altLang="en-US" sz="3200" dirty="0">
              <a:gradFill>
                <a:gsLst>
                  <a:gs pos="42000">
                    <a:srgbClr val="6455ED"/>
                  </a:gs>
                  <a:gs pos="1000">
                    <a:srgbClr val="8022E2"/>
                  </a:gs>
                  <a:gs pos="82000">
                    <a:srgbClr val="3C9FFD"/>
                  </a:gs>
                </a:gsLst>
                <a:lin ang="18900000" scaled="1"/>
              </a:gra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87875" y="810895"/>
            <a:ext cx="3228340" cy="578104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  <a:headEnd/>
            <a:tailEnd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1345" y="787400"/>
            <a:ext cx="3199765" cy="577151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  <a:headEnd/>
            <a:tailEnd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7" name="文本占位符 2"/>
          <p:cNvSpPr txBox="1"/>
          <p:nvPr/>
        </p:nvSpPr>
        <p:spPr>
          <a:xfrm>
            <a:off x="628650" y="1852930"/>
            <a:ext cx="3554095" cy="4705985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30000"/>
              </a:lnSpc>
              <a:buNone/>
            </a:pPr>
            <a:r>
              <a:rPr lang="en-US" altLang="zh-CN" sz="240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1.</a:t>
            </a:r>
            <a:r>
              <a:rPr lang="zh-CN" sz="240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点击</a:t>
            </a:r>
            <a:r>
              <a:rPr lang="en-US" altLang="zh-CN" sz="240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“</a:t>
            </a:r>
            <a:r>
              <a:rPr lang="zh-CN" altLang="en-US" sz="2400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见面课</a:t>
            </a:r>
            <a:r>
              <a:rPr lang="en-US" altLang="zh-CN" sz="240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”</a:t>
            </a:r>
            <a:r>
              <a:rPr lang="zh-CN" altLang="en-US" sz="240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可以查看每次见面课的直播时间，及时观看或回放</a:t>
            </a:r>
            <a:r>
              <a:rPr lang="zh-CN" sz="240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。</a:t>
            </a:r>
            <a:endParaRPr lang="zh-CN" sz="24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342900" indent="-342900">
              <a:lnSpc>
                <a:spcPct val="130000"/>
              </a:lnSpc>
              <a:buFont typeface="Wingdings" panose="05000000000000000000" charset="0"/>
              <a:buChar char=""/>
            </a:pPr>
            <a:endParaRPr lang="zh-CN" altLang="en-US" sz="24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0" indent="0">
              <a:lnSpc>
                <a:spcPct val="130000"/>
              </a:lnSpc>
              <a:buNone/>
            </a:pPr>
            <a:r>
              <a:rPr lang="en-US" altLang="zh-CN" sz="240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2.</a:t>
            </a:r>
            <a:r>
              <a:rPr lang="zh-CN" sz="240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见面课是成绩的重要组成部分之一，需要在期末考试前完成观看学习。</a:t>
            </a:r>
            <a:endParaRPr lang="zh-CN" altLang="en-US" sz="24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/>
        </p:nvSpPr>
        <p:spPr>
          <a:xfrm rot="18614494">
            <a:off x="8314934" y="3963661"/>
            <a:ext cx="4714173" cy="4022986"/>
          </a:xfrm>
          <a:prstGeom prst="rect">
            <a:avLst/>
          </a:prstGeom>
          <a:gradFill>
            <a:gsLst>
              <a:gs pos="2000">
                <a:srgbClr val="7C29E3"/>
              </a:gs>
              <a:gs pos="100000">
                <a:srgbClr val="3C9FFD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" name="文本框 3"/>
          <p:cNvSpPr txBox="1"/>
          <p:nvPr/>
        </p:nvSpPr>
        <p:spPr>
          <a:xfrm>
            <a:off x="633448" y="650995"/>
            <a:ext cx="44122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期末考试（</a:t>
            </a:r>
            <a:r>
              <a:rPr lang="en-US" altLang="zh-CN" sz="3200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App</a:t>
            </a:r>
            <a:r>
              <a:rPr lang="zh-CN" altLang="en-US" sz="3200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端）</a:t>
            </a:r>
            <a:endParaRPr lang="zh-CN" altLang="en-US" sz="3200" dirty="0">
              <a:gradFill>
                <a:gsLst>
                  <a:gs pos="42000">
                    <a:srgbClr val="6455ED"/>
                  </a:gs>
                  <a:gs pos="1000">
                    <a:srgbClr val="8022E2"/>
                  </a:gs>
                  <a:gs pos="82000">
                    <a:srgbClr val="3C9FFD"/>
                  </a:gs>
                </a:gsLst>
                <a:lin ang="18900000" scaled="1"/>
              </a:gra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45652" y="943382"/>
            <a:ext cx="3218815" cy="583819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  <a:headEnd/>
            <a:tailEnd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44527" y="1000532"/>
            <a:ext cx="3228340" cy="578104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  <a:headEnd/>
            <a:tailEnd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7" name="内容占位符 5"/>
          <p:cNvSpPr>
            <a:spLocks noGrp="1"/>
          </p:cNvSpPr>
          <p:nvPr>
            <p:ph sz="half" idx="1"/>
          </p:nvPr>
        </p:nvSpPr>
        <p:spPr>
          <a:xfrm>
            <a:off x="633448" y="1352432"/>
            <a:ext cx="4079313" cy="5940425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altLang="zh-CN" sz="2200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1.</a:t>
            </a:r>
            <a:r>
              <a:rPr lang="zh-CN" altLang="en-US" sz="2200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点击</a:t>
            </a:r>
            <a:r>
              <a:rPr lang="en-US" altLang="zh-CN" sz="2200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“</a:t>
            </a:r>
            <a:r>
              <a:rPr lang="zh-CN" altLang="en-US" sz="2200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作业考试</a:t>
            </a:r>
            <a:r>
              <a:rPr lang="en-US" altLang="zh-CN" sz="2200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”</a:t>
            </a:r>
            <a:r>
              <a:rPr lang="zh-CN" altLang="en-US" sz="2200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拖至最后可查看期末考试。</a:t>
            </a:r>
            <a:endParaRPr lang="zh-CN" altLang="en-US" sz="2200" dirty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 altLang="zh-CN" sz="2200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2.</a:t>
            </a:r>
            <a:r>
              <a:rPr lang="zh-CN" altLang="en-US" sz="2200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在规定时间内完成视频观看、章节测试和见面课部分的学习后，在考试开放时间内完成期末考试，</a:t>
            </a:r>
            <a:r>
              <a:rPr lang="zh-CN" altLang="en-US" sz="2200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期末考试一旦开始，观看视频、章节测试将不再记录进度计入成绩</a:t>
            </a:r>
            <a:r>
              <a:rPr lang="zh-CN" altLang="en-US" sz="2200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。</a:t>
            </a:r>
            <a:endParaRPr lang="zh-CN" altLang="en-US" sz="2200" dirty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 altLang="zh-CN" sz="2200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3.</a:t>
            </a:r>
            <a:r>
              <a:rPr lang="zh-CN" altLang="en-US" sz="2200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考试开放时间内，点开试卷必须在规定时间之内完成作答</a:t>
            </a:r>
            <a:r>
              <a:rPr lang="zh-CN" altLang="en-US" sz="2200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。</a:t>
            </a:r>
            <a:endParaRPr lang="en-US" altLang="zh-CN" sz="2200" dirty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矩形 8"/>
          <p:cNvSpPr/>
          <p:nvPr/>
        </p:nvSpPr>
        <p:spPr>
          <a:xfrm>
            <a:off x="0" y="5683348"/>
            <a:ext cx="12192000" cy="1174652"/>
          </a:xfrm>
          <a:prstGeom prst="rect">
            <a:avLst/>
          </a:prstGeom>
          <a:gradFill>
            <a:gsLst>
              <a:gs pos="42000">
                <a:srgbClr val="6455ED"/>
              </a:gs>
              <a:gs pos="1000">
                <a:srgbClr val="8022E2"/>
              </a:gs>
              <a:gs pos="82000">
                <a:srgbClr val="3C9FFD"/>
              </a:gs>
            </a:gsLst>
            <a:lin ang="189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" name="文本框 3"/>
          <p:cNvSpPr txBox="1"/>
          <p:nvPr/>
        </p:nvSpPr>
        <p:spPr>
          <a:xfrm>
            <a:off x="633447" y="650995"/>
            <a:ext cx="523032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直播、发现、倾听（</a:t>
            </a:r>
            <a:r>
              <a:rPr lang="en-US" altLang="zh-CN" sz="3200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App</a:t>
            </a:r>
            <a:r>
              <a:rPr lang="zh-CN" altLang="en-US" sz="3200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端）</a:t>
            </a:r>
            <a:endParaRPr lang="zh-CN" altLang="en-US" sz="3200" dirty="0">
              <a:gradFill>
                <a:gsLst>
                  <a:gs pos="42000">
                    <a:srgbClr val="6455ED"/>
                  </a:gs>
                  <a:gs pos="1000">
                    <a:srgbClr val="8022E2"/>
                  </a:gs>
                  <a:gs pos="82000">
                    <a:srgbClr val="3C9FFD"/>
                  </a:gs>
                </a:gsLst>
                <a:lin ang="18900000" scaled="1"/>
              </a:gra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" name="内容占位符 5"/>
          <p:cNvSpPr>
            <a:spLocks noGrp="1"/>
          </p:cNvSpPr>
          <p:nvPr>
            <p:ph sz="half" idx="1"/>
          </p:nvPr>
        </p:nvSpPr>
        <p:spPr>
          <a:xfrm>
            <a:off x="633447" y="1368353"/>
            <a:ext cx="10295810" cy="3321685"/>
          </a:xfrm>
        </p:spPr>
        <p:txBody>
          <a:bodyPr>
            <a:normAutofit/>
          </a:bodyPr>
          <a:lstStyle/>
          <a:p>
            <a:pPr marL="0" indent="0">
              <a:lnSpc>
                <a:spcPct val="130000"/>
              </a:lnSpc>
              <a:buNone/>
            </a:pPr>
            <a:r>
              <a:rPr lang="zh-CN" altLang="en-US" sz="2400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点击</a:t>
            </a:r>
            <a:r>
              <a:rPr lang="en-US" altLang="zh-CN" sz="2400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“</a:t>
            </a:r>
            <a:r>
              <a:rPr lang="zh-CN" altLang="en-US" sz="2400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直播</a:t>
            </a:r>
            <a:r>
              <a:rPr lang="en-US" altLang="zh-CN" sz="2400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”</a:t>
            </a:r>
            <a:r>
              <a:rPr lang="zh-CN" altLang="en-US" sz="2400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、</a:t>
            </a:r>
            <a:r>
              <a:rPr lang="en-US" altLang="zh-CN" sz="2400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“</a:t>
            </a:r>
            <a:r>
              <a:rPr lang="zh-CN" altLang="en-US" sz="2400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发现</a:t>
            </a:r>
            <a:r>
              <a:rPr lang="en-US" altLang="zh-CN" sz="2400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”</a:t>
            </a:r>
            <a:r>
              <a:rPr lang="zh-CN" altLang="en-US" sz="2400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、</a:t>
            </a:r>
            <a:r>
              <a:rPr lang="en-US" altLang="zh-CN" sz="2400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“</a:t>
            </a:r>
            <a:r>
              <a:rPr lang="zh-CN" altLang="en-US" sz="2400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倾听</a:t>
            </a:r>
            <a:r>
              <a:rPr lang="en-US" altLang="zh-CN" sz="2400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”</a:t>
            </a:r>
            <a:r>
              <a:rPr lang="zh-CN" altLang="en-US" sz="2400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可近距离聆听名师名家的声音，获得更多的学习内容，拓展自己的视野。</a:t>
            </a:r>
            <a:endParaRPr lang="zh-CN" altLang="en-US" sz="2400" dirty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>
          <a:blip r:embed="rId1" cstate="print"/>
          <a:stretch>
            <a:fillRect/>
          </a:stretch>
        </p:blipFill>
        <p:spPr>
          <a:xfrm>
            <a:off x="1279886" y="2651157"/>
            <a:ext cx="2219146" cy="404973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  <a:headEnd/>
            <a:tailEnd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7" name="图片 6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516036" y="2662309"/>
            <a:ext cx="2270838" cy="403858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  <a:headEnd/>
            <a:tailEnd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8" name="图片 7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819646" y="2679188"/>
            <a:ext cx="2350166" cy="402170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  <a:headEnd/>
            <a:tailEnd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2000">
              <a:srgbClr val="6455ED"/>
            </a:gs>
            <a:gs pos="1000">
              <a:srgbClr val="8022E2"/>
            </a:gs>
            <a:gs pos="82000">
              <a:srgbClr val="3C9FFD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组合 3"/>
          <p:cNvGrpSpPr/>
          <p:nvPr/>
        </p:nvGrpSpPr>
        <p:grpSpPr>
          <a:xfrm>
            <a:off x="4037013" y="514350"/>
            <a:ext cx="4117975" cy="4724400"/>
            <a:chOff x="4118276" y="634786"/>
            <a:chExt cx="4117975" cy="4724400"/>
          </a:xfrm>
        </p:grpSpPr>
        <p:sp>
          <p:nvSpPr>
            <p:cNvPr id="2" name="文本框 6"/>
            <p:cNvSpPr txBox="1">
              <a:spLocks noChangeArrowheads="1"/>
            </p:cNvSpPr>
            <p:nvPr/>
          </p:nvSpPr>
          <p:spPr bwMode="auto">
            <a:xfrm>
              <a:off x="4122053" y="634786"/>
              <a:ext cx="4110421" cy="450892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黑体" panose="02010609060101010101" pitchFamily="49" charset="-122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黑体" panose="020106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黑体" panose="020106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黑体" panose="020106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黑体" panose="020106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黑体" panose="020106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黑体" panose="020106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黑体" panose="020106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黑体" panose="02010609060101010101" pitchFamily="49" charset="-122"/>
                </a:defRPr>
              </a:lvl9pPr>
            </a:lstStyle>
            <a:p>
              <a:pPr algn="l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zh-CN" sz="28700" dirty="0">
                  <a:solidFill>
                    <a:schemeClr val="bg1"/>
                  </a:solidFill>
                  <a:effectLst>
                    <a:outerShdw blurRad="63500" sx="102000" sy="102000" algn="ctr" rotWithShape="0">
                      <a:prstClr val="black">
                        <a:alpha val="40000"/>
                      </a:prstClr>
                    </a:outerShdw>
                  </a:effectLst>
                  <a:latin typeface="Impact" panose="020B0806030902050204" pitchFamily="34" charset="0"/>
                  <a:ea typeface="宋体" panose="02010600030101010101" pitchFamily="2" charset="-122"/>
                  <a:sym typeface="+mn-ea"/>
                </a:rPr>
                <a:t>03</a:t>
              </a:r>
              <a:endParaRPr lang="zh-CN" altLang="en-US" sz="28700" dirty="0">
                <a:solidFill>
                  <a:schemeClr val="bg1"/>
                </a:solidFill>
                <a:effectLst>
                  <a:outerShdw blurRad="63500" sx="102000" sy="102000" algn="ctr" rotWithShape="0">
                    <a:prstClr val="black">
                      <a:alpha val="40000"/>
                    </a:prstClr>
                  </a:outerShdw>
                </a:effectLst>
                <a:latin typeface="Impact" panose="020B0806030902050204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3" name="标题 2"/>
            <p:cNvSpPr txBox="1"/>
            <p:nvPr/>
          </p:nvSpPr>
          <p:spPr>
            <a:xfrm>
              <a:off x="4118276" y="4644811"/>
              <a:ext cx="4117975" cy="714375"/>
            </a:xfrm>
            <a:prstGeom prst="rect">
              <a:avLst/>
            </a:prstGeom>
          </p:spPr>
          <p:txBody>
            <a:bodyPr/>
            <a:lstStyle>
              <a:lvl1pPr algn="l" defTabSz="914400" rtl="0" eaLnBrk="1" latinLnBrk="0" hangingPunct="1">
                <a:lnSpc>
                  <a:spcPct val="90000"/>
                </a:lnSpc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>
                <a:lnSpc>
                  <a:spcPct val="100000"/>
                </a:lnSpc>
                <a:defRPr/>
              </a:pPr>
              <a:r>
                <a:rPr lang="zh-CN" altLang="en-US" sz="7200" b="1" dirty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+mn-ea"/>
                </a:rPr>
                <a:t>成绩构成</a:t>
              </a:r>
              <a:endParaRPr lang="zh-CN" altLang="en-US" sz="72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endParaRPr>
            </a:p>
          </p:txBody>
        </p:sp>
      </p:grpSp>
      <p:sp>
        <p:nvSpPr>
          <p:cNvPr id="5" name="矩形 4"/>
          <p:cNvSpPr/>
          <p:nvPr/>
        </p:nvSpPr>
        <p:spPr>
          <a:xfrm rot="1696709">
            <a:off x="-3200399" y="2705100"/>
            <a:ext cx="5067300" cy="5067300"/>
          </a:xfrm>
          <a:prstGeom prst="rect">
            <a:avLst/>
          </a:prstGeom>
          <a:noFill/>
          <a:ln w="412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6" name="矩形 5"/>
          <p:cNvSpPr/>
          <p:nvPr/>
        </p:nvSpPr>
        <p:spPr>
          <a:xfrm rot="1696709">
            <a:off x="10629899" y="-732431"/>
            <a:ext cx="5067300" cy="5067300"/>
          </a:xfrm>
          <a:prstGeom prst="rect">
            <a:avLst/>
          </a:prstGeom>
          <a:noFill/>
          <a:ln w="412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2000">
              <a:srgbClr val="6455ED"/>
            </a:gs>
            <a:gs pos="1000">
              <a:srgbClr val="8022E2"/>
            </a:gs>
            <a:gs pos="82000">
              <a:srgbClr val="3C9FFD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组合 5"/>
          <p:cNvGrpSpPr/>
          <p:nvPr/>
        </p:nvGrpSpPr>
        <p:grpSpPr>
          <a:xfrm>
            <a:off x="2079733" y="1068070"/>
            <a:ext cx="8032535" cy="5148580"/>
            <a:chOff x="1103313" y="1068070"/>
            <a:chExt cx="8032535" cy="5148580"/>
          </a:xfrm>
        </p:grpSpPr>
        <p:sp>
          <p:nvSpPr>
            <p:cNvPr id="2" name="Freeform 5"/>
            <p:cNvSpPr/>
            <p:nvPr/>
          </p:nvSpPr>
          <p:spPr bwMode="auto">
            <a:xfrm>
              <a:off x="6821488" y="2328863"/>
              <a:ext cx="1836737" cy="868362"/>
            </a:xfrm>
            <a:custGeom>
              <a:avLst/>
              <a:gdLst>
                <a:gd name="T0" fmla="*/ 2147483646 w 662"/>
                <a:gd name="T1" fmla="*/ 2147483646 h 312"/>
                <a:gd name="T2" fmla="*/ 2147483646 w 662"/>
                <a:gd name="T3" fmla="*/ 2147483646 h 312"/>
                <a:gd name="T4" fmla="*/ 2147483646 w 662"/>
                <a:gd name="T5" fmla="*/ 2147483646 h 312"/>
                <a:gd name="T6" fmla="*/ 2147483646 w 662"/>
                <a:gd name="T7" fmla="*/ 2147483646 h 312"/>
                <a:gd name="T8" fmla="*/ 2147483646 w 662"/>
                <a:gd name="T9" fmla="*/ 2147483646 h 312"/>
                <a:gd name="T10" fmla="*/ 2147483646 w 662"/>
                <a:gd name="T11" fmla="*/ 2147483646 h 312"/>
                <a:gd name="T12" fmla="*/ 2147483646 w 662"/>
                <a:gd name="T13" fmla="*/ 2147483646 h 312"/>
                <a:gd name="T14" fmla="*/ 2147483646 w 662"/>
                <a:gd name="T15" fmla="*/ 2147483646 h 312"/>
                <a:gd name="T16" fmla="*/ 2147483646 w 662"/>
                <a:gd name="T17" fmla="*/ 0 h 312"/>
                <a:gd name="T18" fmla="*/ 2147483646 w 662"/>
                <a:gd name="T19" fmla="*/ 2147483646 h 312"/>
                <a:gd name="T20" fmla="*/ 2147483646 w 662"/>
                <a:gd name="T21" fmla="*/ 2147483646 h 312"/>
                <a:gd name="T22" fmla="*/ 2147483646 w 662"/>
                <a:gd name="T23" fmla="*/ 2147483646 h 312"/>
                <a:gd name="T24" fmla="*/ 0 w 662"/>
                <a:gd name="T25" fmla="*/ 2147483646 h 312"/>
                <a:gd name="T26" fmla="*/ 2147483646 w 662"/>
                <a:gd name="T27" fmla="*/ 2147483646 h 312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</a:gdLst>
              <a:ahLst/>
              <a:cxnLst>
                <a:cxn ang="T28">
                  <a:pos x="T0" y="T1"/>
                </a:cxn>
                <a:cxn ang="T29">
                  <a:pos x="T2" y="T3"/>
                </a:cxn>
                <a:cxn ang="T30">
                  <a:pos x="T4" y="T5"/>
                </a:cxn>
                <a:cxn ang="T31">
                  <a:pos x="T6" y="T7"/>
                </a:cxn>
                <a:cxn ang="T32">
                  <a:pos x="T8" y="T9"/>
                </a:cxn>
                <a:cxn ang="T33">
                  <a:pos x="T10" y="T11"/>
                </a:cxn>
                <a:cxn ang="T34">
                  <a:pos x="T12" y="T13"/>
                </a:cxn>
                <a:cxn ang="T35">
                  <a:pos x="T14" y="T15"/>
                </a:cxn>
                <a:cxn ang="T36">
                  <a:pos x="T16" y="T17"/>
                </a:cxn>
                <a:cxn ang="T37">
                  <a:pos x="T18" y="T19"/>
                </a:cxn>
                <a:cxn ang="T38">
                  <a:pos x="T20" y="T21"/>
                </a:cxn>
                <a:cxn ang="T39">
                  <a:pos x="T22" y="T23"/>
                </a:cxn>
                <a:cxn ang="T40">
                  <a:pos x="T24" y="T25"/>
                </a:cxn>
                <a:cxn ang="T41">
                  <a:pos x="T26" y="T27"/>
                </a:cxn>
              </a:cxnLst>
              <a:rect l="0" t="0" r="r" b="b"/>
              <a:pathLst>
                <a:path w="662" h="312">
                  <a:moveTo>
                    <a:pt x="180" y="303"/>
                  </a:moveTo>
                  <a:cubicBezTo>
                    <a:pt x="194" y="292"/>
                    <a:pt x="211" y="281"/>
                    <a:pt x="229" y="273"/>
                  </a:cubicBezTo>
                  <a:cubicBezTo>
                    <a:pt x="302" y="238"/>
                    <a:pt x="375" y="244"/>
                    <a:pt x="444" y="286"/>
                  </a:cubicBezTo>
                  <a:cubicBezTo>
                    <a:pt x="456" y="294"/>
                    <a:pt x="467" y="303"/>
                    <a:pt x="478" y="312"/>
                  </a:cubicBezTo>
                  <a:cubicBezTo>
                    <a:pt x="662" y="128"/>
                    <a:pt x="662" y="128"/>
                    <a:pt x="662" y="128"/>
                  </a:cubicBezTo>
                  <a:cubicBezTo>
                    <a:pt x="595" y="67"/>
                    <a:pt x="515" y="28"/>
                    <a:pt x="423" y="9"/>
                  </a:cubicBezTo>
                  <a:cubicBezTo>
                    <a:pt x="404" y="6"/>
                    <a:pt x="384" y="4"/>
                    <a:pt x="364" y="2"/>
                  </a:cubicBezTo>
                  <a:cubicBezTo>
                    <a:pt x="363" y="2"/>
                    <a:pt x="361" y="1"/>
                    <a:pt x="360" y="1"/>
                  </a:cubicBezTo>
                  <a:cubicBezTo>
                    <a:pt x="358" y="1"/>
                    <a:pt x="343" y="0"/>
                    <a:pt x="329" y="0"/>
                  </a:cubicBezTo>
                  <a:cubicBezTo>
                    <a:pt x="313" y="1"/>
                    <a:pt x="292" y="1"/>
                    <a:pt x="281" y="3"/>
                  </a:cubicBezTo>
                  <a:cubicBezTo>
                    <a:pt x="274" y="3"/>
                    <a:pt x="267" y="4"/>
                    <a:pt x="261" y="5"/>
                  </a:cubicBezTo>
                  <a:cubicBezTo>
                    <a:pt x="169" y="17"/>
                    <a:pt x="88" y="52"/>
                    <a:pt x="16" y="110"/>
                  </a:cubicBezTo>
                  <a:cubicBezTo>
                    <a:pt x="11" y="114"/>
                    <a:pt x="5" y="119"/>
                    <a:pt x="0" y="124"/>
                  </a:cubicBezTo>
                  <a:lnTo>
                    <a:pt x="180" y="303"/>
                  </a:lnTo>
                  <a:close/>
                </a:path>
              </a:pathLst>
            </a:custGeom>
            <a:solidFill>
              <a:srgbClr val="FFC000"/>
            </a:solidFill>
            <a:ln>
              <a:noFill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3" name="Freeform 6"/>
            <p:cNvSpPr/>
            <p:nvPr/>
          </p:nvSpPr>
          <p:spPr bwMode="auto">
            <a:xfrm>
              <a:off x="1103313" y="2687638"/>
              <a:ext cx="6215062" cy="2019300"/>
            </a:xfrm>
            <a:custGeom>
              <a:avLst/>
              <a:gdLst>
                <a:gd name="T0" fmla="*/ 2147483646 w 2239"/>
                <a:gd name="T1" fmla="*/ 2147483646 h 726"/>
                <a:gd name="T2" fmla="*/ 2147483646 w 2239"/>
                <a:gd name="T3" fmla="*/ 2147483646 h 726"/>
                <a:gd name="T4" fmla="*/ 2147483646 w 2239"/>
                <a:gd name="T5" fmla="*/ 2147483646 h 726"/>
                <a:gd name="T6" fmla="*/ 2147483646 w 2239"/>
                <a:gd name="T7" fmla="*/ 2147483646 h 726"/>
                <a:gd name="T8" fmla="*/ 2147483646 w 2239"/>
                <a:gd name="T9" fmla="*/ 2147483646 h 726"/>
                <a:gd name="T10" fmla="*/ 2147483646 w 2239"/>
                <a:gd name="T11" fmla="*/ 2147483646 h 726"/>
                <a:gd name="T12" fmla="*/ 2147483646 w 2239"/>
                <a:gd name="T13" fmla="*/ 2147483646 h 726"/>
                <a:gd name="T14" fmla="*/ 2147483646 w 2239"/>
                <a:gd name="T15" fmla="*/ 0 h 726"/>
                <a:gd name="T16" fmla="*/ 2147483646 w 2239"/>
                <a:gd name="T17" fmla="*/ 2147483646 h 726"/>
                <a:gd name="T18" fmla="*/ 2147483646 w 2239"/>
                <a:gd name="T19" fmla="*/ 2147483646 h 726"/>
                <a:gd name="T20" fmla="*/ 2147483646 w 2239"/>
                <a:gd name="T21" fmla="*/ 2147483646 h 726"/>
                <a:gd name="T22" fmla="*/ 2147483646 w 2239"/>
                <a:gd name="T23" fmla="*/ 2147483646 h 726"/>
                <a:gd name="T24" fmla="*/ 0 w 2239"/>
                <a:gd name="T25" fmla="*/ 2147483646 h 726"/>
                <a:gd name="T26" fmla="*/ 0 w 2239"/>
                <a:gd name="T27" fmla="*/ 2147483646 h 726"/>
                <a:gd name="T28" fmla="*/ 2147483646 w 2239"/>
                <a:gd name="T29" fmla="*/ 2147483646 h 726"/>
                <a:gd name="T30" fmla="*/ 2147483646 w 2239"/>
                <a:gd name="T31" fmla="*/ 2147483646 h 726"/>
                <a:gd name="T32" fmla="*/ 2147483646 w 2239"/>
                <a:gd name="T33" fmla="*/ 2147483646 h 726"/>
                <a:gd name="T34" fmla="*/ 2147483646 w 2239"/>
                <a:gd name="T35" fmla="*/ 2147483646 h 726"/>
                <a:gd name="T36" fmla="*/ 2147483646 w 2239"/>
                <a:gd name="T37" fmla="*/ 2147483646 h 726"/>
                <a:gd name="T38" fmla="*/ 2147483646 w 2239"/>
                <a:gd name="T39" fmla="*/ 2147483646 h 726"/>
                <a:gd name="T40" fmla="*/ 2147483646 w 2239"/>
                <a:gd name="T41" fmla="*/ 2147483646 h 726"/>
                <a:gd name="T42" fmla="*/ 2147483646 w 2239"/>
                <a:gd name="T43" fmla="*/ 2147483646 h 726"/>
                <a:gd name="T44" fmla="*/ 2147483646 w 2239"/>
                <a:gd name="T45" fmla="*/ 2147483646 h 726"/>
                <a:gd name="T46" fmla="*/ 2147483646 w 2239"/>
                <a:gd name="T47" fmla="*/ 2147483646 h 726"/>
                <a:gd name="T48" fmla="*/ 2147483646 w 2239"/>
                <a:gd name="T49" fmla="*/ 2147483646 h 726"/>
                <a:gd name="T50" fmla="*/ 2147483646 w 2239"/>
                <a:gd name="T51" fmla="*/ 2147483646 h 726"/>
                <a:gd name="T52" fmla="*/ 2147483646 w 2239"/>
                <a:gd name="T53" fmla="*/ 2147483646 h 726"/>
                <a:gd name="T54" fmla="*/ 2147483646 w 2239"/>
                <a:gd name="T55" fmla="*/ 2147483646 h 726"/>
                <a:gd name="T56" fmla="*/ 2147483646 w 2239"/>
                <a:gd name="T57" fmla="*/ 2147483646 h 726"/>
                <a:gd name="T58" fmla="*/ 2147483646 w 2239"/>
                <a:gd name="T59" fmla="*/ 2147483646 h 726"/>
                <a:gd name="T60" fmla="*/ 2147483646 w 2239"/>
                <a:gd name="T61" fmla="*/ 2147483646 h 726"/>
                <a:gd name="T62" fmla="*/ 2147483646 w 2239"/>
                <a:gd name="T63" fmla="*/ 2147483646 h 726"/>
                <a:gd name="T64" fmla="*/ 2147483646 w 2239"/>
                <a:gd name="T65" fmla="*/ 2147483646 h 726"/>
                <a:gd name="T66" fmla="*/ 2147483646 w 2239"/>
                <a:gd name="T67" fmla="*/ 2147483646 h 726"/>
                <a:gd name="T68" fmla="*/ 2147483646 w 2239"/>
                <a:gd name="T69" fmla="*/ 2147483646 h 726"/>
                <a:gd name="T70" fmla="*/ 2147483646 w 2239"/>
                <a:gd name="T71" fmla="*/ 2147483646 h 726"/>
                <a:gd name="T72" fmla="*/ 2147483646 w 2239"/>
                <a:gd name="T73" fmla="*/ 2147483646 h 72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</a:gdLst>
              <a:ahLst/>
              <a:cxnLst>
                <a:cxn ang="T74">
                  <a:pos x="T0" y="T1"/>
                </a:cxn>
                <a:cxn ang="T75">
                  <a:pos x="T2" y="T3"/>
                </a:cxn>
                <a:cxn ang="T76">
                  <a:pos x="T4" y="T5"/>
                </a:cxn>
                <a:cxn ang="T77">
                  <a:pos x="T6" y="T7"/>
                </a:cxn>
                <a:cxn ang="T78">
                  <a:pos x="T8" y="T9"/>
                </a:cxn>
                <a:cxn ang="T79">
                  <a:pos x="T10" y="T11"/>
                </a:cxn>
                <a:cxn ang="T80">
                  <a:pos x="T12" y="T13"/>
                </a:cxn>
                <a:cxn ang="T81">
                  <a:pos x="T14" y="T15"/>
                </a:cxn>
                <a:cxn ang="T82">
                  <a:pos x="T16" y="T17"/>
                </a:cxn>
                <a:cxn ang="T83">
                  <a:pos x="T18" y="T19"/>
                </a:cxn>
                <a:cxn ang="T84">
                  <a:pos x="T20" y="T21"/>
                </a:cxn>
                <a:cxn ang="T85">
                  <a:pos x="T22" y="T23"/>
                </a:cxn>
                <a:cxn ang="T86">
                  <a:pos x="T24" y="T25"/>
                </a:cxn>
                <a:cxn ang="T87">
                  <a:pos x="T26" y="T27"/>
                </a:cxn>
                <a:cxn ang="T88">
                  <a:pos x="T28" y="T29"/>
                </a:cxn>
                <a:cxn ang="T89">
                  <a:pos x="T30" y="T31"/>
                </a:cxn>
                <a:cxn ang="T90">
                  <a:pos x="T32" y="T33"/>
                </a:cxn>
                <a:cxn ang="T91">
                  <a:pos x="T34" y="T35"/>
                </a:cxn>
                <a:cxn ang="T92">
                  <a:pos x="T36" y="T37"/>
                </a:cxn>
                <a:cxn ang="T93">
                  <a:pos x="T38" y="T39"/>
                </a:cxn>
                <a:cxn ang="T94">
                  <a:pos x="T40" y="T41"/>
                </a:cxn>
                <a:cxn ang="T95">
                  <a:pos x="T42" y="T43"/>
                </a:cxn>
                <a:cxn ang="T96">
                  <a:pos x="T44" y="T45"/>
                </a:cxn>
                <a:cxn ang="T97">
                  <a:pos x="T46" y="T47"/>
                </a:cxn>
                <a:cxn ang="T98">
                  <a:pos x="T48" y="T49"/>
                </a:cxn>
                <a:cxn ang="T99">
                  <a:pos x="T50" y="T51"/>
                </a:cxn>
                <a:cxn ang="T100">
                  <a:pos x="T52" y="T53"/>
                </a:cxn>
                <a:cxn ang="T101">
                  <a:pos x="T54" y="T55"/>
                </a:cxn>
                <a:cxn ang="T102">
                  <a:pos x="T56" y="T57"/>
                </a:cxn>
                <a:cxn ang="T103">
                  <a:pos x="T58" y="T59"/>
                </a:cxn>
                <a:cxn ang="T104">
                  <a:pos x="T60" y="T61"/>
                </a:cxn>
                <a:cxn ang="T105">
                  <a:pos x="T62" y="T63"/>
                </a:cxn>
                <a:cxn ang="T106">
                  <a:pos x="T64" y="T65"/>
                </a:cxn>
                <a:cxn ang="T107">
                  <a:pos x="T66" y="T67"/>
                </a:cxn>
                <a:cxn ang="T108">
                  <a:pos x="T68" y="T69"/>
                </a:cxn>
                <a:cxn ang="T109">
                  <a:pos x="T70" y="T71"/>
                </a:cxn>
                <a:cxn ang="T110">
                  <a:pos x="T72" y="T73"/>
                </a:cxn>
              </a:cxnLst>
              <a:rect l="0" t="0" r="r" b="b"/>
              <a:pathLst>
                <a:path w="2239" h="726">
                  <a:moveTo>
                    <a:pt x="1927" y="472"/>
                  </a:moveTo>
                  <a:cubicBezTo>
                    <a:pt x="1931" y="483"/>
                    <a:pt x="1935" y="493"/>
                    <a:pt x="1939" y="503"/>
                  </a:cubicBezTo>
                  <a:cubicBezTo>
                    <a:pt x="1966" y="568"/>
                    <a:pt x="2005" y="622"/>
                    <a:pt x="2054" y="667"/>
                  </a:cubicBezTo>
                  <a:cubicBezTo>
                    <a:pt x="2239" y="482"/>
                    <a:pt x="2239" y="482"/>
                    <a:pt x="2239" y="482"/>
                  </a:cubicBezTo>
                  <a:cubicBezTo>
                    <a:pt x="2227" y="471"/>
                    <a:pt x="2216" y="459"/>
                    <a:pt x="2206" y="445"/>
                  </a:cubicBezTo>
                  <a:cubicBezTo>
                    <a:pt x="2177" y="407"/>
                    <a:pt x="2165" y="363"/>
                    <a:pt x="2169" y="316"/>
                  </a:cubicBezTo>
                  <a:cubicBezTo>
                    <a:pt x="2173" y="259"/>
                    <a:pt x="2196" y="213"/>
                    <a:pt x="2234" y="180"/>
                  </a:cubicBezTo>
                  <a:cubicBezTo>
                    <a:pt x="2054" y="0"/>
                    <a:pt x="2054" y="0"/>
                    <a:pt x="2054" y="0"/>
                  </a:cubicBezTo>
                  <a:cubicBezTo>
                    <a:pt x="1991" y="59"/>
                    <a:pt x="1941" y="140"/>
                    <a:pt x="1933" y="177"/>
                  </a:cubicBezTo>
                  <a:cubicBezTo>
                    <a:pt x="1933" y="178"/>
                    <a:pt x="1932" y="207"/>
                    <a:pt x="1874" y="208"/>
                  </a:cubicBezTo>
                  <a:cubicBezTo>
                    <a:pt x="1491" y="211"/>
                    <a:pt x="544" y="208"/>
                    <a:pt x="87" y="208"/>
                  </a:cubicBezTo>
                  <a:cubicBezTo>
                    <a:pt x="64" y="208"/>
                    <a:pt x="42" y="217"/>
                    <a:pt x="26" y="234"/>
                  </a:cubicBezTo>
                  <a:cubicBezTo>
                    <a:pt x="9" y="250"/>
                    <a:pt x="0" y="272"/>
                    <a:pt x="0" y="295"/>
                  </a:cubicBezTo>
                  <a:cubicBezTo>
                    <a:pt x="0" y="355"/>
                    <a:pt x="0" y="355"/>
                    <a:pt x="0" y="355"/>
                  </a:cubicBezTo>
                  <a:cubicBezTo>
                    <a:pt x="0" y="378"/>
                    <a:pt x="9" y="400"/>
                    <a:pt x="26" y="417"/>
                  </a:cubicBezTo>
                  <a:cubicBezTo>
                    <a:pt x="42" y="433"/>
                    <a:pt x="64" y="442"/>
                    <a:pt x="87" y="442"/>
                  </a:cubicBezTo>
                  <a:cubicBezTo>
                    <a:pt x="100" y="442"/>
                    <a:pt x="113" y="442"/>
                    <a:pt x="127" y="442"/>
                  </a:cubicBezTo>
                  <a:cubicBezTo>
                    <a:pt x="140" y="442"/>
                    <a:pt x="152" y="447"/>
                    <a:pt x="161" y="456"/>
                  </a:cubicBezTo>
                  <a:cubicBezTo>
                    <a:pt x="171" y="465"/>
                    <a:pt x="176" y="478"/>
                    <a:pt x="176" y="491"/>
                  </a:cubicBezTo>
                  <a:cubicBezTo>
                    <a:pt x="176" y="569"/>
                    <a:pt x="176" y="569"/>
                    <a:pt x="176" y="569"/>
                  </a:cubicBezTo>
                  <a:cubicBezTo>
                    <a:pt x="176" y="596"/>
                    <a:pt x="198" y="618"/>
                    <a:pt x="224" y="618"/>
                  </a:cubicBezTo>
                  <a:cubicBezTo>
                    <a:pt x="242" y="618"/>
                    <a:pt x="242" y="618"/>
                    <a:pt x="242" y="618"/>
                  </a:cubicBezTo>
                  <a:cubicBezTo>
                    <a:pt x="269" y="618"/>
                    <a:pt x="291" y="640"/>
                    <a:pt x="291" y="667"/>
                  </a:cubicBezTo>
                  <a:cubicBezTo>
                    <a:pt x="291" y="678"/>
                    <a:pt x="291" y="678"/>
                    <a:pt x="291" y="678"/>
                  </a:cubicBezTo>
                  <a:cubicBezTo>
                    <a:pt x="291" y="691"/>
                    <a:pt x="296" y="703"/>
                    <a:pt x="305" y="712"/>
                  </a:cubicBezTo>
                  <a:cubicBezTo>
                    <a:pt x="314" y="721"/>
                    <a:pt x="327" y="726"/>
                    <a:pt x="340" y="726"/>
                  </a:cubicBezTo>
                  <a:cubicBezTo>
                    <a:pt x="455" y="726"/>
                    <a:pt x="455" y="726"/>
                    <a:pt x="455" y="726"/>
                  </a:cubicBezTo>
                  <a:cubicBezTo>
                    <a:pt x="482" y="726"/>
                    <a:pt x="504" y="704"/>
                    <a:pt x="504" y="677"/>
                  </a:cubicBezTo>
                  <a:cubicBezTo>
                    <a:pt x="504" y="667"/>
                    <a:pt x="504" y="667"/>
                    <a:pt x="504" y="667"/>
                  </a:cubicBezTo>
                  <a:cubicBezTo>
                    <a:pt x="504" y="640"/>
                    <a:pt x="526" y="618"/>
                    <a:pt x="553" y="618"/>
                  </a:cubicBezTo>
                  <a:cubicBezTo>
                    <a:pt x="570" y="618"/>
                    <a:pt x="570" y="618"/>
                    <a:pt x="570" y="618"/>
                  </a:cubicBezTo>
                  <a:cubicBezTo>
                    <a:pt x="583" y="618"/>
                    <a:pt x="596" y="613"/>
                    <a:pt x="605" y="603"/>
                  </a:cubicBezTo>
                  <a:cubicBezTo>
                    <a:pt x="614" y="594"/>
                    <a:pt x="619" y="582"/>
                    <a:pt x="619" y="569"/>
                  </a:cubicBezTo>
                  <a:cubicBezTo>
                    <a:pt x="619" y="491"/>
                    <a:pt x="619" y="491"/>
                    <a:pt x="619" y="491"/>
                  </a:cubicBezTo>
                  <a:cubicBezTo>
                    <a:pt x="619" y="464"/>
                    <a:pt x="641" y="442"/>
                    <a:pt x="668" y="442"/>
                  </a:cubicBezTo>
                  <a:cubicBezTo>
                    <a:pt x="1092" y="442"/>
                    <a:pt x="1570" y="441"/>
                    <a:pt x="1797" y="441"/>
                  </a:cubicBezTo>
                  <a:cubicBezTo>
                    <a:pt x="1863" y="441"/>
                    <a:pt x="1922" y="455"/>
                    <a:pt x="1927" y="47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4" name="Freeform 7"/>
            <p:cNvSpPr/>
            <p:nvPr/>
          </p:nvSpPr>
          <p:spPr bwMode="auto">
            <a:xfrm>
              <a:off x="6821488" y="4017963"/>
              <a:ext cx="1836737" cy="884237"/>
            </a:xfrm>
            <a:custGeom>
              <a:avLst/>
              <a:gdLst>
                <a:gd name="T0" fmla="*/ 2147483646 w 662"/>
                <a:gd name="T1" fmla="*/ 0 h 318"/>
                <a:gd name="T2" fmla="*/ 2147483646 w 662"/>
                <a:gd name="T3" fmla="*/ 2147483646 h 318"/>
                <a:gd name="T4" fmla="*/ 2147483646 w 662"/>
                <a:gd name="T5" fmla="*/ 2147483646 h 318"/>
                <a:gd name="T6" fmla="*/ 2147483646 w 662"/>
                <a:gd name="T7" fmla="*/ 2147483646 h 318"/>
                <a:gd name="T8" fmla="*/ 0 w 662"/>
                <a:gd name="T9" fmla="*/ 2147483646 h 318"/>
                <a:gd name="T10" fmla="*/ 2147483646 w 662"/>
                <a:gd name="T11" fmla="*/ 2147483646 h 318"/>
                <a:gd name="T12" fmla="*/ 2147483646 w 662"/>
                <a:gd name="T13" fmla="*/ 2147483646 h 318"/>
                <a:gd name="T14" fmla="*/ 2147483646 w 662"/>
                <a:gd name="T15" fmla="*/ 2147483646 h 318"/>
                <a:gd name="T16" fmla="*/ 2147483646 w 662"/>
                <a:gd name="T17" fmla="*/ 2147483646 h 318"/>
                <a:gd name="T18" fmla="*/ 2147483646 w 662"/>
                <a:gd name="T19" fmla="*/ 2147483646 h 318"/>
                <a:gd name="T20" fmla="*/ 2147483646 w 662"/>
                <a:gd name="T21" fmla="*/ 2147483646 h 318"/>
                <a:gd name="T22" fmla="*/ 2147483646 w 662"/>
                <a:gd name="T23" fmla="*/ 2147483646 h 318"/>
                <a:gd name="T24" fmla="*/ 2147483646 w 662"/>
                <a:gd name="T25" fmla="*/ 0 h 318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0" t="0" r="r" b="b"/>
              <a:pathLst>
                <a:path w="662" h="318">
                  <a:moveTo>
                    <a:pt x="472" y="0"/>
                  </a:moveTo>
                  <a:cubicBezTo>
                    <a:pt x="467" y="6"/>
                    <a:pt x="461" y="11"/>
                    <a:pt x="454" y="15"/>
                  </a:cubicBezTo>
                  <a:cubicBezTo>
                    <a:pt x="416" y="44"/>
                    <a:pt x="372" y="57"/>
                    <a:pt x="318" y="58"/>
                  </a:cubicBezTo>
                  <a:cubicBezTo>
                    <a:pt x="269" y="56"/>
                    <a:pt x="223" y="41"/>
                    <a:pt x="185" y="9"/>
                  </a:cubicBezTo>
                  <a:cubicBezTo>
                    <a:pt x="0" y="194"/>
                    <a:pt x="0" y="194"/>
                    <a:pt x="0" y="194"/>
                  </a:cubicBezTo>
                  <a:cubicBezTo>
                    <a:pt x="30" y="221"/>
                    <a:pt x="65" y="244"/>
                    <a:pt x="103" y="264"/>
                  </a:cubicBezTo>
                  <a:cubicBezTo>
                    <a:pt x="163" y="295"/>
                    <a:pt x="226" y="312"/>
                    <a:pt x="294" y="316"/>
                  </a:cubicBezTo>
                  <a:cubicBezTo>
                    <a:pt x="295" y="316"/>
                    <a:pt x="296" y="316"/>
                    <a:pt x="297" y="317"/>
                  </a:cubicBezTo>
                  <a:cubicBezTo>
                    <a:pt x="299" y="317"/>
                    <a:pt x="313" y="317"/>
                    <a:pt x="329" y="317"/>
                  </a:cubicBezTo>
                  <a:cubicBezTo>
                    <a:pt x="344" y="318"/>
                    <a:pt x="365" y="316"/>
                    <a:pt x="376" y="315"/>
                  </a:cubicBezTo>
                  <a:cubicBezTo>
                    <a:pt x="383" y="314"/>
                    <a:pt x="390" y="314"/>
                    <a:pt x="396" y="313"/>
                  </a:cubicBezTo>
                  <a:cubicBezTo>
                    <a:pt x="498" y="299"/>
                    <a:pt x="587" y="258"/>
                    <a:pt x="662" y="190"/>
                  </a:cubicBezTo>
                  <a:lnTo>
                    <a:pt x="472" y="0"/>
                  </a:lnTo>
                  <a:close/>
                </a:path>
              </a:pathLst>
            </a:custGeom>
            <a:solidFill>
              <a:srgbClr val="FFBC01"/>
            </a:solidFill>
            <a:ln>
              <a:noFill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5" name="Freeform 8"/>
            <p:cNvSpPr/>
            <p:nvPr/>
          </p:nvSpPr>
          <p:spPr bwMode="auto">
            <a:xfrm>
              <a:off x="8148638" y="2698750"/>
              <a:ext cx="927100" cy="1830388"/>
            </a:xfrm>
            <a:custGeom>
              <a:avLst/>
              <a:gdLst>
                <a:gd name="T0" fmla="*/ 2147483646 w 334"/>
                <a:gd name="T1" fmla="*/ 2147483646 h 658"/>
                <a:gd name="T2" fmla="*/ 2147483646 w 334"/>
                <a:gd name="T3" fmla="*/ 2147483646 h 658"/>
                <a:gd name="T4" fmla="*/ 2147483646 w 334"/>
                <a:gd name="T5" fmla="*/ 2147483646 h 658"/>
                <a:gd name="T6" fmla="*/ 2147483646 w 334"/>
                <a:gd name="T7" fmla="*/ 0 h 658"/>
                <a:gd name="T8" fmla="*/ 2147483646 w 334"/>
                <a:gd name="T9" fmla="*/ 2147483646 h 658"/>
                <a:gd name="T10" fmla="*/ 2147483646 w 334"/>
                <a:gd name="T11" fmla="*/ 2147483646 h 658"/>
                <a:gd name="T12" fmla="*/ 0 w 334"/>
                <a:gd name="T13" fmla="*/ 2147483646 h 658"/>
                <a:gd name="T14" fmla="*/ 2147483646 w 334"/>
                <a:gd name="T15" fmla="*/ 2147483646 h 658"/>
                <a:gd name="T16" fmla="*/ 2147483646 w 334"/>
                <a:gd name="T17" fmla="*/ 2147483646 h 658"/>
                <a:gd name="T18" fmla="*/ 2147483646 w 334"/>
                <a:gd name="T19" fmla="*/ 2147483646 h 658"/>
                <a:gd name="T20" fmla="*/ 2147483646 w 334"/>
                <a:gd name="T21" fmla="*/ 2147483646 h 658"/>
                <a:gd name="T22" fmla="*/ 2147483646 w 334"/>
                <a:gd name="T23" fmla="*/ 2147483646 h 658"/>
                <a:gd name="T24" fmla="*/ 2147483646 w 334"/>
                <a:gd name="T25" fmla="*/ 2147483646 h 658"/>
                <a:gd name="T26" fmla="*/ 2147483646 w 334"/>
                <a:gd name="T27" fmla="*/ 2147483646 h 658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</a:gdLst>
              <a:ahLst/>
              <a:cxnLst>
                <a:cxn ang="T28">
                  <a:pos x="T0" y="T1"/>
                </a:cxn>
                <a:cxn ang="T29">
                  <a:pos x="T2" y="T3"/>
                </a:cxn>
                <a:cxn ang="T30">
                  <a:pos x="T4" y="T5"/>
                </a:cxn>
                <a:cxn ang="T31">
                  <a:pos x="T6" y="T7"/>
                </a:cxn>
                <a:cxn ang="T32">
                  <a:pos x="T8" y="T9"/>
                </a:cxn>
                <a:cxn ang="T33">
                  <a:pos x="T10" y="T11"/>
                </a:cxn>
                <a:cxn ang="T34">
                  <a:pos x="T12" y="T13"/>
                </a:cxn>
                <a:cxn ang="T35">
                  <a:pos x="T14" y="T15"/>
                </a:cxn>
                <a:cxn ang="T36">
                  <a:pos x="T16" y="T17"/>
                </a:cxn>
                <a:cxn ang="T37">
                  <a:pos x="T18" y="T19"/>
                </a:cxn>
                <a:cxn ang="T38">
                  <a:pos x="T20" y="T21"/>
                </a:cxn>
                <a:cxn ang="T39">
                  <a:pos x="T22" y="T23"/>
                </a:cxn>
                <a:cxn ang="T40">
                  <a:pos x="T24" y="T25"/>
                </a:cxn>
                <a:cxn ang="T41">
                  <a:pos x="T26" y="T27"/>
                </a:cxn>
              </a:cxnLst>
              <a:rect l="0" t="0" r="r" b="b"/>
              <a:pathLst>
                <a:path w="334" h="658">
                  <a:moveTo>
                    <a:pt x="332" y="286"/>
                  </a:moveTo>
                  <a:cubicBezTo>
                    <a:pt x="331" y="279"/>
                    <a:pt x="330" y="274"/>
                    <a:pt x="329" y="267"/>
                  </a:cubicBezTo>
                  <a:cubicBezTo>
                    <a:pt x="318" y="185"/>
                    <a:pt x="285" y="111"/>
                    <a:pt x="232" y="46"/>
                  </a:cubicBezTo>
                  <a:cubicBezTo>
                    <a:pt x="218" y="30"/>
                    <a:pt x="204" y="15"/>
                    <a:pt x="190" y="0"/>
                  </a:cubicBezTo>
                  <a:cubicBezTo>
                    <a:pt x="5" y="185"/>
                    <a:pt x="5" y="185"/>
                    <a:pt x="5" y="185"/>
                  </a:cubicBezTo>
                  <a:cubicBezTo>
                    <a:pt x="33" y="212"/>
                    <a:pt x="51" y="246"/>
                    <a:pt x="58" y="287"/>
                  </a:cubicBezTo>
                  <a:cubicBezTo>
                    <a:pt x="71" y="360"/>
                    <a:pt x="50" y="421"/>
                    <a:pt x="0" y="469"/>
                  </a:cubicBezTo>
                  <a:cubicBezTo>
                    <a:pt x="190" y="658"/>
                    <a:pt x="190" y="658"/>
                    <a:pt x="190" y="658"/>
                  </a:cubicBezTo>
                  <a:cubicBezTo>
                    <a:pt x="191" y="657"/>
                    <a:pt x="192" y="656"/>
                    <a:pt x="193" y="655"/>
                  </a:cubicBezTo>
                  <a:cubicBezTo>
                    <a:pt x="261" y="590"/>
                    <a:pt x="306" y="512"/>
                    <a:pt x="325" y="419"/>
                  </a:cubicBezTo>
                  <a:cubicBezTo>
                    <a:pt x="329" y="401"/>
                    <a:pt x="330" y="382"/>
                    <a:pt x="333" y="364"/>
                  </a:cubicBezTo>
                  <a:cubicBezTo>
                    <a:pt x="333" y="363"/>
                    <a:pt x="333" y="362"/>
                    <a:pt x="333" y="360"/>
                  </a:cubicBezTo>
                  <a:cubicBezTo>
                    <a:pt x="334" y="359"/>
                    <a:pt x="334" y="345"/>
                    <a:pt x="334" y="330"/>
                  </a:cubicBezTo>
                  <a:cubicBezTo>
                    <a:pt x="334" y="316"/>
                    <a:pt x="333" y="296"/>
                    <a:pt x="332" y="286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zh-CN" altLang="en-US"/>
            </a:p>
          </p:txBody>
        </p:sp>
        <p:grpSp>
          <p:nvGrpSpPr>
            <p:cNvPr id="7" name="Group 16"/>
            <p:cNvGrpSpPr/>
            <p:nvPr/>
          </p:nvGrpSpPr>
          <p:grpSpPr>
            <a:xfrm>
              <a:off x="7541650" y="2452968"/>
              <a:ext cx="436617" cy="436617"/>
              <a:chOff x="5978526" y="4030663"/>
              <a:chExt cx="239713" cy="239713"/>
            </a:xfrm>
            <a:solidFill>
              <a:schemeClr val="bg1"/>
            </a:solidFill>
          </p:grpSpPr>
          <p:sp>
            <p:nvSpPr>
              <p:cNvPr id="8" name="Freeform 424"/>
              <p:cNvSpPr/>
              <p:nvPr/>
            </p:nvSpPr>
            <p:spPr bwMode="auto">
              <a:xfrm>
                <a:off x="6015038" y="4056063"/>
                <a:ext cx="26988" cy="26988"/>
              </a:xfrm>
              <a:custGeom>
                <a:avLst/>
                <a:gdLst>
                  <a:gd name="T0" fmla="*/ 6 w 7"/>
                  <a:gd name="T1" fmla="*/ 4 h 7"/>
                  <a:gd name="T2" fmla="*/ 4 w 7"/>
                  <a:gd name="T3" fmla="*/ 1 h 7"/>
                  <a:gd name="T4" fmla="*/ 1 w 7"/>
                  <a:gd name="T5" fmla="*/ 1 h 7"/>
                  <a:gd name="T6" fmla="*/ 1 w 7"/>
                  <a:gd name="T7" fmla="*/ 4 h 7"/>
                  <a:gd name="T8" fmla="*/ 4 w 7"/>
                  <a:gd name="T9" fmla="*/ 7 h 7"/>
                  <a:gd name="T10" fmla="*/ 6 w 7"/>
                  <a:gd name="T11" fmla="*/ 7 h 7"/>
                  <a:gd name="T12" fmla="*/ 6 w 7"/>
                  <a:gd name="T13" fmla="*/ 4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7" h="7">
                    <a:moveTo>
                      <a:pt x="6" y="4"/>
                    </a:moveTo>
                    <a:cubicBezTo>
                      <a:pt x="4" y="1"/>
                      <a:pt x="4" y="1"/>
                      <a:pt x="4" y="1"/>
                    </a:cubicBezTo>
                    <a:cubicBezTo>
                      <a:pt x="3" y="0"/>
                      <a:pt x="2" y="0"/>
                      <a:pt x="1" y="1"/>
                    </a:cubicBezTo>
                    <a:cubicBezTo>
                      <a:pt x="0" y="2"/>
                      <a:pt x="0" y="3"/>
                      <a:pt x="1" y="4"/>
                    </a:cubicBezTo>
                    <a:cubicBezTo>
                      <a:pt x="4" y="7"/>
                      <a:pt x="4" y="7"/>
                      <a:pt x="4" y="7"/>
                    </a:cubicBezTo>
                    <a:cubicBezTo>
                      <a:pt x="4" y="7"/>
                      <a:pt x="6" y="7"/>
                      <a:pt x="6" y="7"/>
                    </a:cubicBezTo>
                    <a:cubicBezTo>
                      <a:pt x="7" y="6"/>
                      <a:pt x="7" y="5"/>
                      <a:pt x="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id-ID">
                  <a:latin typeface="+mn-lt"/>
                  <a:ea typeface="+mn-ea"/>
                </a:endParaRPr>
              </a:p>
            </p:txBody>
          </p:sp>
          <p:sp>
            <p:nvSpPr>
              <p:cNvPr id="9" name="Freeform 425"/>
              <p:cNvSpPr/>
              <p:nvPr/>
            </p:nvSpPr>
            <p:spPr bwMode="auto">
              <a:xfrm>
                <a:off x="5978526" y="4135438"/>
                <a:ext cx="28575" cy="14288"/>
              </a:xfrm>
              <a:custGeom>
                <a:avLst/>
                <a:gdLst>
                  <a:gd name="T0" fmla="*/ 6 w 8"/>
                  <a:gd name="T1" fmla="*/ 0 h 4"/>
                  <a:gd name="T2" fmla="*/ 2 w 8"/>
                  <a:gd name="T3" fmla="*/ 0 h 4"/>
                  <a:gd name="T4" fmla="*/ 0 w 8"/>
                  <a:gd name="T5" fmla="*/ 2 h 4"/>
                  <a:gd name="T6" fmla="*/ 2 w 8"/>
                  <a:gd name="T7" fmla="*/ 4 h 4"/>
                  <a:gd name="T8" fmla="*/ 6 w 8"/>
                  <a:gd name="T9" fmla="*/ 4 h 4"/>
                  <a:gd name="T10" fmla="*/ 8 w 8"/>
                  <a:gd name="T11" fmla="*/ 2 h 4"/>
                  <a:gd name="T12" fmla="*/ 6 w 8"/>
                  <a:gd name="T13" fmla="*/ 0 h 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8" h="4">
                    <a:moveTo>
                      <a:pt x="6" y="0"/>
                    </a:moveTo>
                    <a:cubicBezTo>
                      <a:pt x="2" y="0"/>
                      <a:pt x="2" y="0"/>
                      <a:pt x="2" y="0"/>
                    </a:cubicBezTo>
                    <a:cubicBezTo>
                      <a:pt x="1" y="0"/>
                      <a:pt x="0" y="1"/>
                      <a:pt x="0" y="2"/>
                    </a:cubicBezTo>
                    <a:cubicBezTo>
                      <a:pt x="0" y="3"/>
                      <a:pt x="1" y="4"/>
                      <a:pt x="2" y="4"/>
                    </a:cubicBezTo>
                    <a:cubicBezTo>
                      <a:pt x="6" y="4"/>
                      <a:pt x="6" y="4"/>
                      <a:pt x="6" y="4"/>
                    </a:cubicBezTo>
                    <a:cubicBezTo>
                      <a:pt x="7" y="4"/>
                      <a:pt x="8" y="3"/>
                      <a:pt x="8" y="2"/>
                    </a:cubicBezTo>
                    <a:cubicBezTo>
                      <a:pt x="8" y="1"/>
                      <a:pt x="7" y="0"/>
                      <a:pt x="6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id-ID">
                  <a:latin typeface="+mn-lt"/>
                  <a:ea typeface="+mn-ea"/>
                </a:endParaRPr>
              </a:p>
            </p:txBody>
          </p:sp>
          <p:sp>
            <p:nvSpPr>
              <p:cNvPr id="10" name="Freeform 426"/>
              <p:cNvSpPr/>
              <p:nvPr/>
            </p:nvSpPr>
            <p:spPr bwMode="auto">
              <a:xfrm>
                <a:off x="6188076" y="4149725"/>
                <a:ext cx="30163" cy="15875"/>
              </a:xfrm>
              <a:custGeom>
                <a:avLst/>
                <a:gdLst>
                  <a:gd name="T0" fmla="*/ 6 w 8"/>
                  <a:gd name="T1" fmla="*/ 0 h 4"/>
                  <a:gd name="T2" fmla="*/ 2 w 8"/>
                  <a:gd name="T3" fmla="*/ 0 h 4"/>
                  <a:gd name="T4" fmla="*/ 0 w 8"/>
                  <a:gd name="T5" fmla="*/ 2 h 4"/>
                  <a:gd name="T6" fmla="*/ 2 w 8"/>
                  <a:gd name="T7" fmla="*/ 4 h 4"/>
                  <a:gd name="T8" fmla="*/ 6 w 8"/>
                  <a:gd name="T9" fmla="*/ 4 h 4"/>
                  <a:gd name="T10" fmla="*/ 8 w 8"/>
                  <a:gd name="T11" fmla="*/ 2 h 4"/>
                  <a:gd name="T12" fmla="*/ 6 w 8"/>
                  <a:gd name="T13" fmla="*/ 0 h 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8" h="4">
                    <a:moveTo>
                      <a:pt x="6" y="0"/>
                    </a:moveTo>
                    <a:cubicBezTo>
                      <a:pt x="2" y="0"/>
                      <a:pt x="2" y="0"/>
                      <a:pt x="2" y="0"/>
                    </a:cubicBezTo>
                    <a:cubicBezTo>
                      <a:pt x="1" y="0"/>
                      <a:pt x="0" y="1"/>
                      <a:pt x="0" y="2"/>
                    </a:cubicBezTo>
                    <a:cubicBezTo>
                      <a:pt x="0" y="3"/>
                      <a:pt x="1" y="4"/>
                      <a:pt x="2" y="4"/>
                    </a:cubicBezTo>
                    <a:cubicBezTo>
                      <a:pt x="6" y="4"/>
                      <a:pt x="6" y="4"/>
                      <a:pt x="6" y="4"/>
                    </a:cubicBezTo>
                    <a:cubicBezTo>
                      <a:pt x="7" y="4"/>
                      <a:pt x="8" y="3"/>
                      <a:pt x="8" y="2"/>
                    </a:cubicBezTo>
                    <a:cubicBezTo>
                      <a:pt x="8" y="1"/>
                      <a:pt x="7" y="0"/>
                      <a:pt x="6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id-ID">
                  <a:latin typeface="+mn-lt"/>
                  <a:ea typeface="+mn-ea"/>
                </a:endParaRPr>
              </a:p>
            </p:txBody>
          </p:sp>
          <p:sp>
            <p:nvSpPr>
              <p:cNvPr id="11" name="Freeform 427"/>
              <p:cNvSpPr/>
              <p:nvPr/>
            </p:nvSpPr>
            <p:spPr bwMode="auto">
              <a:xfrm>
                <a:off x="6165851" y="4067175"/>
                <a:ext cx="25400" cy="26988"/>
              </a:xfrm>
              <a:custGeom>
                <a:avLst/>
                <a:gdLst>
                  <a:gd name="T0" fmla="*/ 6 w 7"/>
                  <a:gd name="T1" fmla="*/ 1 h 7"/>
                  <a:gd name="T2" fmla="*/ 3 w 7"/>
                  <a:gd name="T3" fmla="*/ 1 h 7"/>
                  <a:gd name="T4" fmla="*/ 0 w 7"/>
                  <a:gd name="T5" fmla="*/ 4 h 7"/>
                  <a:gd name="T6" fmla="*/ 0 w 7"/>
                  <a:gd name="T7" fmla="*/ 6 h 7"/>
                  <a:gd name="T8" fmla="*/ 3 w 7"/>
                  <a:gd name="T9" fmla="*/ 6 h 7"/>
                  <a:gd name="T10" fmla="*/ 6 w 7"/>
                  <a:gd name="T11" fmla="*/ 4 h 7"/>
                  <a:gd name="T12" fmla="*/ 6 w 7"/>
                  <a:gd name="T13" fmla="*/ 1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7" h="7">
                    <a:moveTo>
                      <a:pt x="6" y="1"/>
                    </a:moveTo>
                    <a:cubicBezTo>
                      <a:pt x="5" y="0"/>
                      <a:pt x="4" y="0"/>
                      <a:pt x="3" y="1"/>
                    </a:cubicBezTo>
                    <a:cubicBezTo>
                      <a:pt x="0" y="4"/>
                      <a:pt x="0" y="4"/>
                      <a:pt x="0" y="4"/>
                    </a:cubicBezTo>
                    <a:cubicBezTo>
                      <a:pt x="0" y="4"/>
                      <a:pt x="0" y="6"/>
                      <a:pt x="0" y="6"/>
                    </a:cubicBezTo>
                    <a:cubicBezTo>
                      <a:pt x="1" y="7"/>
                      <a:pt x="2" y="7"/>
                      <a:pt x="3" y="6"/>
                    </a:cubicBezTo>
                    <a:cubicBezTo>
                      <a:pt x="6" y="4"/>
                      <a:pt x="6" y="4"/>
                      <a:pt x="6" y="4"/>
                    </a:cubicBezTo>
                    <a:cubicBezTo>
                      <a:pt x="7" y="3"/>
                      <a:pt x="7" y="2"/>
                      <a:pt x="6" y="1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id-ID">
                  <a:latin typeface="+mn-lt"/>
                  <a:ea typeface="+mn-ea"/>
                </a:endParaRPr>
              </a:p>
            </p:txBody>
          </p:sp>
          <p:sp>
            <p:nvSpPr>
              <p:cNvPr id="12" name="Freeform 428"/>
              <p:cNvSpPr/>
              <p:nvPr/>
            </p:nvSpPr>
            <p:spPr bwMode="auto">
              <a:xfrm>
                <a:off x="6097588" y="4030663"/>
                <a:ext cx="15875" cy="28575"/>
              </a:xfrm>
              <a:custGeom>
                <a:avLst/>
                <a:gdLst>
                  <a:gd name="T0" fmla="*/ 2 w 4"/>
                  <a:gd name="T1" fmla="*/ 8 h 8"/>
                  <a:gd name="T2" fmla="*/ 3 w 4"/>
                  <a:gd name="T3" fmla="*/ 7 h 8"/>
                  <a:gd name="T4" fmla="*/ 4 w 4"/>
                  <a:gd name="T5" fmla="*/ 6 h 8"/>
                  <a:gd name="T6" fmla="*/ 4 w 4"/>
                  <a:gd name="T7" fmla="*/ 2 h 8"/>
                  <a:gd name="T8" fmla="*/ 2 w 4"/>
                  <a:gd name="T9" fmla="*/ 0 h 8"/>
                  <a:gd name="T10" fmla="*/ 0 w 4"/>
                  <a:gd name="T11" fmla="*/ 1 h 8"/>
                  <a:gd name="T12" fmla="*/ 0 w 4"/>
                  <a:gd name="T13" fmla="*/ 2 h 8"/>
                  <a:gd name="T14" fmla="*/ 0 w 4"/>
                  <a:gd name="T15" fmla="*/ 6 h 8"/>
                  <a:gd name="T16" fmla="*/ 2 w 4"/>
                  <a:gd name="T17" fmla="*/ 8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4" h="8">
                    <a:moveTo>
                      <a:pt x="2" y="8"/>
                    </a:moveTo>
                    <a:cubicBezTo>
                      <a:pt x="3" y="8"/>
                      <a:pt x="3" y="8"/>
                      <a:pt x="3" y="7"/>
                    </a:cubicBezTo>
                    <a:cubicBezTo>
                      <a:pt x="4" y="7"/>
                      <a:pt x="4" y="7"/>
                      <a:pt x="4" y="6"/>
                    </a:cubicBezTo>
                    <a:cubicBezTo>
                      <a:pt x="4" y="2"/>
                      <a:pt x="4" y="2"/>
                      <a:pt x="4" y="2"/>
                    </a:cubicBezTo>
                    <a:cubicBezTo>
                      <a:pt x="4" y="1"/>
                      <a:pt x="3" y="0"/>
                      <a:pt x="2" y="0"/>
                    </a:cubicBezTo>
                    <a:cubicBezTo>
                      <a:pt x="1" y="0"/>
                      <a:pt x="0" y="1"/>
                      <a:pt x="0" y="1"/>
                    </a:cubicBezTo>
                    <a:cubicBezTo>
                      <a:pt x="0" y="2"/>
                      <a:pt x="0" y="2"/>
                      <a:pt x="0" y="2"/>
                    </a:cubicBezTo>
                    <a:cubicBezTo>
                      <a:pt x="0" y="6"/>
                      <a:pt x="0" y="6"/>
                      <a:pt x="0" y="6"/>
                    </a:cubicBezTo>
                    <a:cubicBezTo>
                      <a:pt x="0" y="7"/>
                      <a:pt x="1" y="8"/>
                      <a:pt x="2" y="8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id-ID">
                  <a:latin typeface="+mn-lt"/>
                  <a:ea typeface="+mn-ea"/>
                </a:endParaRPr>
              </a:p>
            </p:txBody>
          </p:sp>
          <p:sp>
            <p:nvSpPr>
              <p:cNvPr id="13" name="Freeform 429"/>
              <p:cNvSpPr>
                <a:spLocks noEditPoints="1"/>
              </p:cNvSpPr>
              <p:nvPr/>
            </p:nvSpPr>
            <p:spPr bwMode="auto">
              <a:xfrm>
                <a:off x="6037263" y="4089400"/>
                <a:ext cx="120650" cy="136525"/>
              </a:xfrm>
              <a:custGeom>
                <a:avLst/>
                <a:gdLst>
                  <a:gd name="T0" fmla="*/ 16 w 32"/>
                  <a:gd name="T1" fmla="*/ 0 h 36"/>
                  <a:gd name="T2" fmla="*/ 0 w 32"/>
                  <a:gd name="T3" fmla="*/ 16 h 36"/>
                  <a:gd name="T4" fmla="*/ 8 w 32"/>
                  <a:gd name="T5" fmla="*/ 30 h 36"/>
                  <a:gd name="T6" fmla="*/ 8 w 32"/>
                  <a:gd name="T7" fmla="*/ 36 h 36"/>
                  <a:gd name="T8" fmla="*/ 24 w 32"/>
                  <a:gd name="T9" fmla="*/ 36 h 36"/>
                  <a:gd name="T10" fmla="*/ 24 w 32"/>
                  <a:gd name="T11" fmla="*/ 30 h 36"/>
                  <a:gd name="T12" fmla="*/ 32 w 32"/>
                  <a:gd name="T13" fmla="*/ 16 h 36"/>
                  <a:gd name="T14" fmla="*/ 16 w 32"/>
                  <a:gd name="T15" fmla="*/ 0 h 36"/>
                  <a:gd name="T16" fmla="*/ 22 w 32"/>
                  <a:gd name="T17" fmla="*/ 26 h 36"/>
                  <a:gd name="T18" fmla="*/ 20 w 32"/>
                  <a:gd name="T19" fmla="*/ 27 h 36"/>
                  <a:gd name="T20" fmla="*/ 20 w 32"/>
                  <a:gd name="T21" fmla="*/ 30 h 36"/>
                  <a:gd name="T22" fmla="*/ 20 w 32"/>
                  <a:gd name="T23" fmla="*/ 32 h 36"/>
                  <a:gd name="T24" fmla="*/ 12 w 32"/>
                  <a:gd name="T25" fmla="*/ 32 h 36"/>
                  <a:gd name="T26" fmla="*/ 12 w 32"/>
                  <a:gd name="T27" fmla="*/ 30 h 36"/>
                  <a:gd name="T28" fmla="*/ 12 w 32"/>
                  <a:gd name="T29" fmla="*/ 27 h 36"/>
                  <a:gd name="T30" fmla="*/ 10 w 32"/>
                  <a:gd name="T31" fmla="*/ 26 h 36"/>
                  <a:gd name="T32" fmla="*/ 4 w 32"/>
                  <a:gd name="T33" fmla="*/ 16 h 36"/>
                  <a:gd name="T34" fmla="*/ 16 w 32"/>
                  <a:gd name="T35" fmla="*/ 4 h 36"/>
                  <a:gd name="T36" fmla="*/ 28 w 32"/>
                  <a:gd name="T37" fmla="*/ 16 h 36"/>
                  <a:gd name="T38" fmla="*/ 22 w 32"/>
                  <a:gd name="T39" fmla="*/ 26 h 3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32" h="36">
                    <a:moveTo>
                      <a:pt x="16" y="0"/>
                    </a:moveTo>
                    <a:cubicBezTo>
                      <a:pt x="7" y="0"/>
                      <a:pt x="0" y="7"/>
                      <a:pt x="0" y="16"/>
                    </a:cubicBezTo>
                    <a:cubicBezTo>
                      <a:pt x="0" y="22"/>
                      <a:pt x="3" y="27"/>
                      <a:pt x="8" y="30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0"/>
                      <a:pt x="24" y="30"/>
                      <a:pt x="24" y="30"/>
                    </a:cubicBezTo>
                    <a:cubicBezTo>
                      <a:pt x="29" y="27"/>
                      <a:pt x="32" y="22"/>
                      <a:pt x="32" y="16"/>
                    </a:cubicBezTo>
                    <a:cubicBezTo>
                      <a:pt x="32" y="7"/>
                      <a:pt x="25" y="0"/>
                      <a:pt x="16" y="0"/>
                    </a:cubicBezTo>
                    <a:close/>
                    <a:moveTo>
                      <a:pt x="22" y="26"/>
                    </a:moveTo>
                    <a:cubicBezTo>
                      <a:pt x="20" y="27"/>
                      <a:pt x="20" y="27"/>
                      <a:pt x="20" y="27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2"/>
                      <a:pt x="20" y="32"/>
                      <a:pt x="20" y="32"/>
                    </a:cubicBezTo>
                    <a:cubicBezTo>
                      <a:pt x="12" y="32"/>
                      <a:pt x="12" y="32"/>
                      <a:pt x="12" y="32"/>
                    </a:cubicBezTo>
                    <a:cubicBezTo>
                      <a:pt x="12" y="30"/>
                      <a:pt x="12" y="30"/>
                      <a:pt x="12" y="30"/>
                    </a:cubicBezTo>
                    <a:cubicBezTo>
                      <a:pt x="12" y="27"/>
                      <a:pt x="12" y="27"/>
                      <a:pt x="12" y="27"/>
                    </a:cubicBezTo>
                    <a:cubicBezTo>
                      <a:pt x="10" y="26"/>
                      <a:pt x="10" y="26"/>
                      <a:pt x="10" y="26"/>
                    </a:cubicBezTo>
                    <a:cubicBezTo>
                      <a:pt x="6" y="24"/>
                      <a:pt x="4" y="20"/>
                      <a:pt x="4" y="16"/>
                    </a:cubicBezTo>
                    <a:cubicBezTo>
                      <a:pt x="4" y="9"/>
                      <a:pt x="9" y="4"/>
                      <a:pt x="16" y="4"/>
                    </a:cubicBezTo>
                    <a:cubicBezTo>
                      <a:pt x="23" y="4"/>
                      <a:pt x="28" y="9"/>
                      <a:pt x="28" y="16"/>
                    </a:cubicBezTo>
                    <a:cubicBezTo>
                      <a:pt x="28" y="20"/>
                      <a:pt x="26" y="24"/>
                      <a:pt x="22" y="26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id-ID">
                  <a:latin typeface="+mn-lt"/>
                  <a:ea typeface="+mn-ea"/>
                </a:endParaRPr>
              </a:p>
            </p:txBody>
          </p:sp>
          <p:sp>
            <p:nvSpPr>
              <p:cNvPr id="14" name="Freeform 430"/>
              <p:cNvSpPr/>
              <p:nvPr/>
            </p:nvSpPr>
            <p:spPr bwMode="auto">
              <a:xfrm>
                <a:off x="6067426" y="4240213"/>
                <a:ext cx="60325" cy="30163"/>
              </a:xfrm>
              <a:custGeom>
                <a:avLst/>
                <a:gdLst>
                  <a:gd name="T0" fmla="*/ 0 w 16"/>
                  <a:gd name="T1" fmla="*/ 4 h 8"/>
                  <a:gd name="T2" fmla="*/ 4 w 16"/>
                  <a:gd name="T3" fmla="*/ 4 h 8"/>
                  <a:gd name="T4" fmla="*/ 4 w 16"/>
                  <a:gd name="T5" fmla="*/ 4 h 8"/>
                  <a:gd name="T6" fmla="*/ 8 w 16"/>
                  <a:gd name="T7" fmla="*/ 8 h 8"/>
                  <a:gd name="T8" fmla="*/ 12 w 16"/>
                  <a:gd name="T9" fmla="*/ 4 h 8"/>
                  <a:gd name="T10" fmla="*/ 12 w 16"/>
                  <a:gd name="T11" fmla="*/ 4 h 8"/>
                  <a:gd name="T12" fmla="*/ 16 w 16"/>
                  <a:gd name="T13" fmla="*/ 4 h 8"/>
                  <a:gd name="T14" fmla="*/ 16 w 16"/>
                  <a:gd name="T15" fmla="*/ 0 h 8"/>
                  <a:gd name="T16" fmla="*/ 0 w 16"/>
                  <a:gd name="T17" fmla="*/ 0 h 8"/>
                  <a:gd name="T18" fmla="*/ 0 w 16"/>
                  <a:gd name="T19" fmla="*/ 4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6" h="8">
                    <a:moveTo>
                      <a:pt x="0" y="4"/>
                    </a:moveTo>
                    <a:cubicBezTo>
                      <a:pt x="4" y="4"/>
                      <a:pt x="4" y="4"/>
                      <a:pt x="4" y="4"/>
                    </a:cubicBezTo>
                    <a:cubicBezTo>
                      <a:pt x="4" y="4"/>
                      <a:pt x="4" y="4"/>
                      <a:pt x="4" y="4"/>
                    </a:cubicBezTo>
                    <a:cubicBezTo>
                      <a:pt x="4" y="6"/>
                      <a:pt x="6" y="8"/>
                      <a:pt x="8" y="8"/>
                    </a:cubicBezTo>
                    <a:cubicBezTo>
                      <a:pt x="10" y="8"/>
                      <a:pt x="12" y="6"/>
                      <a:pt x="12" y="4"/>
                    </a:cubicBezTo>
                    <a:cubicBezTo>
                      <a:pt x="12" y="4"/>
                      <a:pt x="12" y="4"/>
                      <a:pt x="12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0"/>
                      <a:pt x="16" y="0"/>
                      <a:pt x="16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id-ID">
                  <a:latin typeface="+mn-lt"/>
                  <a:ea typeface="+mn-ea"/>
                </a:endParaRPr>
              </a:p>
            </p:txBody>
          </p:sp>
        </p:grpSp>
        <p:grpSp>
          <p:nvGrpSpPr>
            <p:cNvPr id="15" name="Group 24"/>
            <p:cNvGrpSpPr/>
            <p:nvPr/>
          </p:nvGrpSpPr>
          <p:grpSpPr>
            <a:xfrm rot="2700000">
              <a:off x="7616002" y="4313175"/>
              <a:ext cx="287901" cy="501715"/>
              <a:chOff x="4732338" y="4783138"/>
              <a:chExt cx="703263" cy="1225550"/>
            </a:xfrm>
            <a:solidFill>
              <a:schemeClr val="bg1"/>
            </a:solidFill>
          </p:grpSpPr>
          <p:sp>
            <p:nvSpPr>
              <p:cNvPr id="16" name="Freeform 30"/>
              <p:cNvSpPr>
                <a:spLocks noEditPoints="1"/>
              </p:cNvSpPr>
              <p:nvPr/>
            </p:nvSpPr>
            <p:spPr bwMode="auto">
              <a:xfrm>
                <a:off x="4732338" y="4783138"/>
                <a:ext cx="703263" cy="1173163"/>
              </a:xfrm>
              <a:custGeom>
                <a:avLst/>
                <a:gdLst>
                  <a:gd name="T0" fmla="*/ 50 w 184"/>
                  <a:gd name="T1" fmla="*/ 310 h 310"/>
                  <a:gd name="T2" fmla="*/ 32 w 184"/>
                  <a:gd name="T3" fmla="*/ 282 h 310"/>
                  <a:gd name="T4" fmla="*/ 10 w 184"/>
                  <a:gd name="T5" fmla="*/ 199 h 310"/>
                  <a:gd name="T6" fmla="*/ 39 w 184"/>
                  <a:gd name="T7" fmla="*/ 171 h 310"/>
                  <a:gd name="T8" fmla="*/ 30 w 184"/>
                  <a:gd name="T9" fmla="*/ 116 h 310"/>
                  <a:gd name="T10" fmla="*/ 36 w 184"/>
                  <a:gd name="T11" fmla="*/ 73 h 310"/>
                  <a:gd name="T12" fmla="*/ 36 w 184"/>
                  <a:gd name="T13" fmla="*/ 72 h 310"/>
                  <a:gd name="T14" fmla="*/ 92 w 184"/>
                  <a:gd name="T15" fmla="*/ 0 h 310"/>
                  <a:gd name="T16" fmla="*/ 148 w 184"/>
                  <a:gd name="T17" fmla="*/ 72 h 310"/>
                  <a:gd name="T18" fmla="*/ 148 w 184"/>
                  <a:gd name="T19" fmla="*/ 73 h 310"/>
                  <a:gd name="T20" fmla="*/ 155 w 184"/>
                  <a:gd name="T21" fmla="*/ 116 h 310"/>
                  <a:gd name="T22" fmla="*/ 145 w 184"/>
                  <a:gd name="T23" fmla="*/ 171 h 310"/>
                  <a:gd name="T24" fmla="*/ 174 w 184"/>
                  <a:gd name="T25" fmla="*/ 199 h 310"/>
                  <a:gd name="T26" fmla="*/ 153 w 184"/>
                  <a:gd name="T27" fmla="*/ 282 h 310"/>
                  <a:gd name="T28" fmla="*/ 134 w 184"/>
                  <a:gd name="T29" fmla="*/ 310 h 310"/>
                  <a:gd name="T30" fmla="*/ 134 w 184"/>
                  <a:gd name="T31" fmla="*/ 276 h 310"/>
                  <a:gd name="T32" fmla="*/ 118 w 184"/>
                  <a:gd name="T33" fmla="*/ 239 h 310"/>
                  <a:gd name="T34" fmla="*/ 118 w 184"/>
                  <a:gd name="T35" fmla="*/ 240 h 310"/>
                  <a:gd name="T36" fmla="*/ 115 w 184"/>
                  <a:gd name="T37" fmla="*/ 246 h 310"/>
                  <a:gd name="T38" fmla="*/ 108 w 184"/>
                  <a:gd name="T39" fmla="*/ 245 h 310"/>
                  <a:gd name="T40" fmla="*/ 76 w 184"/>
                  <a:gd name="T41" fmla="*/ 245 h 310"/>
                  <a:gd name="T42" fmla="*/ 69 w 184"/>
                  <a:gd name="T43" fmla="*/ 246 h 310"/>
                  <a:gd name="T44" fmla="*/ 66 w 184"/>
                  <a:gd name="T45" fmla="*/ 240 h 310"/>
                  <a:gd name="T46" fmla="*/ 66 w 184"/>
                  <a:gd name="T47" fmla="*/ 239 h 310"/>
                  <a:gd name="T48" fmla="*/ 50 w 184"/>
                  <a:gd name="T49" fmla="*/ 276 h 310"/>
                  <a:gd name="T50" fmla="*/ 50 w 184"/>
                  <a:gd name="T51" fmla="*/ 310 h 310"/>
                  <a:gd name="T52" fmla="*/ 55 w 184"/>
                  <a:gd name="T53" fmla="*/ 79 h 310"/>
                  <a:gd name="T54" fmla="*/ 50 w 184"/>
                  <a:gd name="T55" fmla="*/ 116 h 310"/>
                  <a:gd name="T56" fmla="*/ 61 w 184"/>
                  <a:gd name="T57" fmla="*/ 174 h 310"/>
                  <a:gd name="T58" fmla="*/ 64 w 184"/>
                  <a:gd name="T59" fmla="*/ 184 h 310"/>
                  <a:gd name="T60" fmla="*/ 54 w 184"/>
                  <a:gd name="T61" fmla="*/ 187 h 310"/>
                  <a:gd name="T62" fmla="*/ 29 w 184"/>
                  <a:gd name="T63" fmla="*/ 205 h 310"/>
                  <a:gd name="T64" fmla="*/ 36 w 184"/>
                  <a:gd name="T65" fmla="*/ 247 h 310"/>
                  <a:gd name="T66" fmla="*/ 65 w 184"/>
                  <a:gd name="T67" fmla="*/ 215 h 310"/>
                  <a:gd name="T68" fmla="*/ 74 w 184"/>
                  <a:gd name="T69" fmla="*/ 209 h 310"/>
                  <a:gd name="T70" fmla="*/ 79 w 184"/>
                  <a:gd name="T71" fmla="*/ 219 h 310"/>
                  <a:gd name="T72" fmla="*/ 82 w 184"/>
                  <a:gd name="T73" fmla="*/ 225 h 310"/>
                  <a:gd name="T74" fmla="*/ 103 w 184"/>
                  <a:gd name="T75" fmla="*/ 225 h 310"/>
                  <a:gd name="T76" fmla="*/ 105 w 184"/>
                  <a:gd name="T77" fmla="*/ 219 h 310"/>
                  <a:gd name="T78" fmla="*/ 110 w 184"/>
                  <a:gd name="T79" fmla="*/ 209 h 310"/>
                  <a:gd name="T80" fmla="*/ 120 w 184"/>
                  <a:gd name="T81" fmla="*/ 215 h 310"/>
                  <a:gd name="T82" fmla="*/ 148 w 184"/>
                  <a:gd name="T83" fmla="*/ 247 h 310"/>
                  <a:gd name="T84" fmla="*/ 155 w 184"/>
                  <a:gd name="T85" fmla="*/ 205 h 310"/>
                  <a:gd name="T86" fmla="*/ 130 w 184"/>
                  <a:gd name="T87" fmla="*/ 187 h 310"/>
                  <a:gd name="T88" fmla="*/ 120 w 184"/>
                  <a:gd name="T89" fmla="*/ 184 h 310"/>
                  <a:gd name="T90" fmla="*/ 123 w 184"/>
                  <a:gd name="T91" fmla="*/ 174 h 310"/>
                  <a:gd name="T92" fmla="*/ 135 w 184"/>
                  <a:gd name="T93" fmla="*/ 116 h 310"/>
                  <a:gd name="T94" fmla="*/ 129 w 184"/>
                  <a:gd name="T95" fmla="*/ 79 h 310"/>
                  <a:gd name="T96" fmla="*/ 92 w 184"/>
                  <a:gd name="T97" fmla="*/ 21 h 310"/>
                  <a:gd name="T98" fmla="*/ 55 w 184"/>
                  <a:gd name="T99" fmla="*/ 79 h 3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184" h="310">
                    <a:moveTo>
                      <a:pt x="50" y="310"/>
                    </a:moveTo>
                    <a:cubicBezTo>
                      <a:pt x="32" y="282"/>
                      <a:pt x="32" y="282"/>
                      <a:pt x="32" y="282"/>
                    </a:cubicBezTo>
                    <a:cubicBezTo>
                      <a:pt x="28" y="276"/>
                      <a:pt x="0" y="230"/>
                      <a:pt x="10" y="199"/>
                    </a:cubicBezTo>
                    <a:cubicBezTo>
                      <a:pt x="14" y="187"/>
                      <a:pt x="24" y="178"/>
                      <a:pt x="39" y="171"/>
                    </a:cubicBezTo>
                    <a:cubicBezTo>
                      <a:pt x="33" y="151"/>
                      <a:pt x="30" y="132"/>
                      <a:pt x="30" y="116"/>
                    </a:cubicBezTo>
                    <a:cubicBezTo>
                      <a:pt x="30" y="102"/>
                      <a:pt x="32" y="87"/>
                      <a:pt x="36" y="73"/>
                    </a:cubicBezTo>
                    <a:cubicBezTo>
                      <a:pt x="36" y="72"/>
                      <a:pt x="36" y="72"/>
                      <a:pt x="36" y="72"/>
                    </a:cubicBezTo>
                    <a:cubicBezTo>
                      <a:pt x="50" y="35"/>
                      <a:pt x="77" y="0"/>
                      <a:pt x="92" y="0"/>
                    </a:cubicBezTo>
                    <a:cubicBezTo>
                      <a:pt x="107" y="0"/>
                      <a:pt x="134" y="35"/>
                      <a:pt x="148" y="72"/>
                    </a:cubicBezTo>
                    <a:cubicBezTo>
                      <a:pt x="148" y="73"/>
                      <a:pt x="148" y="73"/>
                      <a:pt x="148" y="73"/>
                    </a:cubicBezTo>
                    <a:cubicBezTo>
                      <a:pt x="152" y="87"/>
                      <a:pt x="155" y="102"/>
                      <a:pt x="155" y="116"/>
                    </a:cubicBezTo>
                    <a:cubicBezTo>
                      <a:pt x="155" y="132"/>
                      <a:pt x="152" y="151"/>
                      <a:pt x="145" y="171"/>
                    </a:cubicBezTo>
                    <a:cubicBezTo>
                      <a:pt x="160" y="178"/>
                      <a:pt x="170" y="187"/>
                      <a:pt x="174" y="199"/>
                    </a:cubicBezTo>
                    <a:cubicBezTo>
                      <a:pt x="184" y="230"/>
                      <a:pt x="156" y="276"/>
                      <a:pt x="153" y="282"/>
                    </a:cubicBezTo>
                    <a:cubicBezTo>
                      <a:pt x="134" y="310"/>
                      <a:pt x="134" y="310"/>
                      <a:pt x="134" y="310"/>
                    </a:cubicBezTo>
                    <a:cubicBezTo>
                      <a:pt x="134" y="276"/>
                      <a:pt x="134" y="276"/>
                      <a:pt x="134" y="276"/>
                    </a:cubicBezTo>
                    <a:cubicBezTo>
                      <a:pt x="134" y="262"/>
                      <a:pt x="128" y="248"/>
                      <a:pt x="118" y="239"/>
                    </a:cubicBezTo>
                    <a:cubicBezTo>
                      <a:pt x="118" y="239"/>
                      <a:pt x="118" y="239"/>
                      <a:pt x="118" y="240"/>
                    </a:cubicBezTo>
                    <a:cubicBezTo>
                      <a:pt x="115" y="246"/>
                      <a:pt x="115" y="246"/>
                      <a:pt x="115" y="246"/>
                    </a:cubicBezTo>
                    <a:cubicBezTo>
                      <a:pt x="108" y="245"/>
                      <a:pt x="108" y="245"/>
                      <a:pt x="108" y="245"/>
                    </a:cubicBezTo>
                    <a:cubicBezTo>
                      <a:pt x="98" y="245"/>
                      <a:pt x="87" y="245"/>
                      <a:pt x="76" y="245"/>
                    </a:cubicBezTo>
                    <a:cubicBezTo>
                      <a:pt x="69" y="246"/>
                      <a:pt x="69" y="246"/>
                      <a:pt x="69" y="246"/>
                    </a:cubicBezTo>
                    <a:cubicBezTo>
                      <a:pt x="66" y="240"/>
                      <a:pt x="66" y="240"/>
                      <a:pt x="66" y="240"/>
                    </a:cubicBezTo>
                    <a:cubicBezTo>
                      <a:pt x="66" y="239"/>
                      <a:pt x="66" y="239"/>
                      <a:pt x="66" y="239"/>
                    </a:cubicBezTo>
                    <a:cubicBezTo>
                      <a:pt x="56" y="249"/>
                      <a:pt x="50" y="262"/>
                      <a:pt x="50" y="276"/>
                    </a:cubicBezTo>
                    <a:lnTo>
                      <a:pt x="50" y="310"/>
                    </a:lnTo>
                    <a:close/>
                    <a:moveTo>
                      <a:pt x="55" y="79"/>
                    </a:moveTo>
                    <a:cubicBezTo>
                      <a:pt x="52" y="91"/>
                      <a:pt x="50" y="104"/>
                      <a:pt x="50" y="116"/>
                    </a:cubicBezTo>
                    <a:cubicBezTo>
                      <a:pt x="50" y="132"/>
                      <a:pt x="53" y="152"/>
                      <a:pt x="61" y="174"/>
                    </a:cubicBezTo>
                    <a:cubicBezTo>
                      <a:pt x="64" y="184"/>
                      <a:pt x="64" y="184"/>
                      <a:pt x="64" y="184"/>
                    </a:cubicBezTo>
                    <a:cubicBezTo>
                      <a:pt x="54" y="187"/>
                      <a:pt x="54" y="187"/>
                      <a:pt x="54" y="187"/>
                    </a:cubicBezTo>
                    <a:cubicBezTo>
                      <a:pt x="45" y="190"/>
                      <a:pt x="33" y="196"/>
                      <a:pt x="29" y="205"/>
                    </a:cubicBezTo>
                    <a:cubicBezTo>
                      <a:pt x="26" y="216"/>
                      <a:pt x="30" y="233"/>
                      <a:pt x="36" y="247"/>
                    </a:cubicBezTo>
                    <a:cubicBezTo>
                      <a:pt x="42" y="234"/>
                      <a:pt x="52" y="223"/>
                      <a:pt x="65" y="215"/>
                    </a:cubicBezTo>
                    <a:cubicBezTo>
                      <a:pt x="74" y="209"/>
                      <a:pt x="74" y="209"/>
                      <a:pt x="74" y="209"/>
                    </a:cubicBezTo>
                    <a:cubicBezTo>
                      <a:pt x="79" y="219"/>
                      <a:pt x="79" y="219"/>
                      <a:pt x="79" y="219"/>
                    </a:cubicBezTo>
                    <a:cubicBezTo>
                      <a:pt x="80" y="221"/>
                      <a:pt x="81" y="223"/>
                      <a:pt x="82" y="225"/>
                    </a:cubicBezTo>
                    <a:cubicBezTo>
                      <a:pt x="89" y="225"/>
                      <a:pt x="96" y="225"/>
                      <a:pt x="103" y="225"/>
                    </a:cubicBezTo>
                    <a:cubicBezTo>
                      <a:pt x="104" y="223"/>
                      <a:pt x="105" y="221"/>
                      <a:pt x="105" y="219"/>
                    </a:cubicBezTo>
                    <a:cubicBezTo>
                      <a:pt x="110" y="209"/>
                      <a:pt x="110" y="209"/>
                      <a:pt x="110" y="209"/>
                    </a:cubicBezTo>
                    <a:cubicBezTo>
                      <a:pt x="120" y="215"/>
                      <a:pt x="120" y="215"/>
                      <a:pt x="120" y="215"/>
                    </a:cubicBezTo>
                    <a:cubicBezTo>
                      <a:pt x="133" y="223"/>
                      <a:pt x="142" y="234"/>
                      <a:pt x="148" y="247"/>
                    </a:cubicBezTo>
                    <a:cubicBezTo>
                      <a:pt x="154" y="233"/>
                      <a:pt x="159" y="216"/>
                      <a:pt x="155" y="205"/>
                    </a:cubicBezTo>
                    <a:cubicBezTo>
                      <a:pt x="152" y="196"/>
                      <a:pt x="140" y="190"/>
                      <a:pt x="130" y="187"/>
                    </a:cubicBezTo>
                    <a:cubicBezTo>
                      <a:pt x="120" y="184"/>
                      <a:pt x="120" y="184"/>
                      <a:pt x="120" y="184"/>
                    </a:cubicBezTo>
                    <a:cubicBezTo>
                      <a:pt x="123" y="174"/>
                      <a:pt x="123" y="174"/>
                      <a:pt x="123" y="174"/>
                    </a:cubicBezTo>
                    <a:cubicBezTo>
                      <a:pt x="131" y="152"/>
                      <a:pt x="135" y="132"/>
                      <a:pt x="135" y="116"/>
                    </a:cubicBezTo>
                    <a:cubicBezTo>
                      <a:pt x="135" y="104"/>
                      <a:pt x="133" y="91"/>
                      <a:pt x="129" y="79"/>
                    </a:cubicBezTo>
                    <a:cubicBezTo>
                      <a:pt x="117" y="47"/>
                      <a:pt x="99" y="26"/>
                      <a:pt x="92" y="21"/>
                    </a:cubicBezTo>
                    <a:cubicBezTo>
                      <a:pt x="85" y="26"/>
                      <a:pt x="67" y="47"/>
                      <a:pt x="55" y="79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id-ID">
                  <a:latin typeface="+mn-lt"/>
                  <a:ea typeface="+mn-ea"/>
                </a:endParaRPr>
              </a:p>
            </p:txBody>
          </p:sp>
          <p:sp>
            <p:nvSpPr>
              <p:cNvPr id="17" name="Freeform 31"/>
              <p:cNvSpPr>
                <a:spLocks noEditPoints="1"/>
              </p:cNvSpPr>
              <p:nvPr/>
            </p:nvSpPr>
            <p:spPr bwMode="auto">
              <a:xfrm>
                <a:off x="4960938" y="5127626"/>
                <a:ext cx="244475" cy="241300"/>
              </a:xfrm>
              <a:custGeom>
                <a:avLst/>
                <a:gdLst>
                  <a:gd name="T0" fmla="*/ 32 w 64"/>
                  <a:gd name="T1" fmla="*/ 64 h 64"/>
                  <a:gd name="T2" fmla="*/ 0 w 64"/>
                  <a:gd name="T3" fmla="*/ 32 h 64"/>
                  <a:gd name="T4" fmla="*/ 32 w 64"/>
                  <a:gd name="T5" fmla="*/ 0 h 64"/>
                  <a:gd name="T6" fmla="*/ 64 w 64"/>
                  <a:gd name="T7" fmla="*/ 32 h 64"/>
                  <a:gd name="T8" fmla="*/ 32 w 64"/>
                  <a:gd name="T9" fmla="*/ 64 h 64"/>
                  <a:gd name="T10" fmla="*/ 32 w 64"/>
                  <a:gd name="T11" fmla="*/ 12 h 64"/>
                  <a:gd name="T12" fmla="*/ 12 w 64"/>
                  <a:gd name="T13" fmla="*/ 32 h 64"/>
                  <a:gd name="T14" fmla="*/ 32 w 64"/>
                  <a:gd name="T15" fmla="*/ 52 h 64"/>
                  <a:gd name="T16" fmla="*/ 52 w 64"/>
                  <a:gd name="T17" fmla="*/ 32 h 64"/>
                  <a:gd name="T18" fmla="*/ 32 w 64"/>
                  <a:gd name="T19" fmla="*/ 12 h 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64" h="64">
                    <a:moveTo>
                      <a:pt x="32" y="64"/>
                    </a:moveTo>
                    <a:cubicBezTo>
                      <a:pt x="14" y="64"/>
                      <a:pt x="0" y="50"/>
                      <a:pt x="0" y="32"/>
                    </a:cubicBezTo>
                    <a:cubicBezTo>
                      <a:pt x="0" y="14"/>
                      <a:pt x="14" y="0"/>
                      <a:pt x="32" y="0"/>
                    </a:cubicBezTo>
                    <a:cubicBezTo>
                      <a:pt x="50" y="0"/>
                      <a:pt x="64" y="14"/>
                      <a:pt x="64" y="32"/>
                    </a:cubicBezTo>
                    <a:cubicBezTo>
                      <a:pt x="64" y="50"/>
                      <a:pt x="50" y="64"/>
                      <a:pt x="32" y="64"/>
                    </a:cubicBezTo>
                    <a:close/>
                    <a:moveTo>
                      <a:pt x="32" y="12"/>
                    </a:moveTo>
                    <a:cubicBezTo>
                      <a:pt x="21" y="12"/>
                      <a:pt x="12" y="21"/>
                      <a:pt x="12" y="32"/>
                    </a:cubicBezTo>
                    <a:cubicBezTo>
                      <a:pt x="12" y="43"/>
                      <a:pt x="21" y="52"/>
                      <a:pt x="32" y="52"/>
                    </a:cubicBezTo>
                    <a:cubicBezTo>
                      <a:pt x="43" y="52"/>
                      <a:pt x="52" y="43"/>
                      <a:pt x="52" y="32"/>
                    </a:cubicBezTo>
                    <a:cubicBezTo>
                      <a:pt x="52" y="21"/>
                      <a:pt x="43" y="12"/>
                      <a:pt x="32" y="1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id-ID">
                  <a:latin typeface="+mn-lt"/>
                  <a:ea typeface="+mn-ea"/>
                </a:endParaRPr>
              </a:p>
            </p:txBody>
          </p:sp>
          <p:sp>
            <p:nvSpPr>
              <p:cNvPr id="18" name="Freeform 32"/>
              <p:cNvSpPr>
                <a:spLocks noEditPoints="1"/>
              </p:cNvSpPr>
              <p:nvPr/>
            </p:nvSpPr>
            <p:spPr bwMode="auto">
              <a:xfrm>
                <a:off x="4973638" y="5649913"/>
                <a:ext cx="225425" cy="358775"/>
              </a:xfrm>
              <a:custGeom>
                <a:avLst/>
                <a:gdLst>
                  <a:gd name="T0" fmla="*/ 29 w 59"/>
                  <a:gd name="T1" fmla="*/ 95 h 95"/>
                  <a:gd name="T2" fmla="*/ 24 w 59"/>
                  <a:gd name="T3" fmla="*/ 85 h 95"/>
                  <a:gd name="T4" fmla="*/ 0 w 59"/>
                  <a:gd name="T5" fmla="*/ 26 h 95"/>
                  <a:gd name="T6" fmla="*/ 29 w 59"/>
                  <a:gd name="T7" fmla="*/ 0 h 95"/>
                  <a:gd name="T8" fmla="*/ 59 w 59"/>
                  <a:gd name="T9" fmla="*/ 26 h 95"/>
                  <a:gd name="T10" fmla="*/ 34 w 59"/>
                  <a:gd name="T11" fmla="*/ 85 h 95"/>
                  <a:gd name="T12" fmla="*/ 29 w 59"/>
                  <a:gd name="T13" fmla="*/ 95 h 95"/>
                  <a:gd name="T14" fmla="*/ 29 w 59"/>
                  <a:gd name="T15" fmla="*/ 12 h 95"/>
                  <a:gd name="T16" fmla="*/ 12 w 59"/>
                  <a:gd name="T17" fmla="*/ 26 h 95"/>
                  <a:gd name="T18" fmla="*/ 29 w 59"/>
                  <a:gd name="T19" fmla="*/ 69 h 95"/>
                  <a:gd name="T20" fmla="*/ 47 w 59"/>
                  <a:gd name="T21" fmla="*/ 26 h 95"/>
                  <a:gd name="T22" fmla="*/ 29 w 59"/>
                  <a:gd name="T23" fmla="*/ 12 h 9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59" h="95">
                    <a:moveTo>
                      <a:pt x="29" y="95"/>
                    </a:moveTo>
                    <a:cubicBezTo>
                      <a:pt x="24" y="85"/>
                      <a:pt x="24" y="85"/>
                      <a:pt x="24" y="85"/>
                    </a:cubicBezTo>
                    <a:cubicBezTo>
                      <a:pt x="20" y="77"/>
                      <a:pt x="0" y="38"/>
                      <a:pt x="0" y="26"/>
                    </a:cubicBezTo>
                    <a:cubicBezTo>
                      <a:pt x="0" y="12"/>
                      <a:pt x="13" y="0"/>
                      <a:pt x="29" y="0"/>
                    </a:cubicBezTo>
                    <a:cubicBezTo>
                      <a:pt x="45" y="0"/>
                      <a:pt x="59" y="12"/>
                      <a:pt x="59" y="26"/>
                    </a:cubicBezTo>
                    <a:cubicBezTo>
                      <a:pt x="59" y="38"/>
                      <a:pt x="39" y="77"/>
                      <a:pt x="34" y="85"/>
                    </a:cubicBezTo>
                    <a:lnTo>
                      <a:pt x="29" y="95"/>
                    </a:lnTo>
                    <a:close/>
                    <a:moveTo>
                      <a:pt x="29" y="12"/>
                    </a:moveTo>
                    <a:cubicBezTo>
                      <a:pt x="19" y="12"/>
                      <a:pt x="12" y="18"/>
                      <a:pt x="12" y="26"/>
                    </a:cubicBezTo>
                    <a:cubicBezTo>
                      <a:pt x="12" y="31"/>
                      <a:pt x="20" y="50"/>
                      <a:pt x="29" y="69"/>
                    </a:cubicBezTo>
                    <a:cubicBezTo>
                      <a:pt x="38" y="50"/>
                      <a:pt x="47" y="31"/>
                      <a:pt x="47" y="26"/>
                    </a:cubicBezTo>
                    <a:cubicBezTo>
                      <a:pt x="47" y="18"/>
                      <a:pt x="39" y="12"/>
                      <a:pt x="29" y="1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id-ID">
                  <a:latin typeface="+mn-lt"/>
                  <a:ea typeface="+mn-ea"/>
                </a:endParaRPr>
              </a:p>
            </p:txBody>
          </p:sp>
        </p:grpSp>
        <p:sp>
          <p:nvSpPr>
            <p:cNvPr id="19" name="文本框 18"/>
            <p:cNvSpPr txBox="1"/>
            <p:nvPr/>
          </p:nvSpPr>
          <p:spPr>
            <a:xfrm>
              <a:off x="7318375" y="1068070"/>
              <a:ext cx="823595" cy="52197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altLang="zh-CN" sz="2800" b="1" dirty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01</a:t>
              </a:r>
              <a:endParaRPr lang="en-US" altLang="zh-CN" sz="28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20" name="文本框 19"/>
            <p:cNvSpPr txBox="1"/>
            <p:nvPr/>
          </p:nvSpPr>
          <p:spPr>
            <a:xfrm>
              <a:off x="6879590" y="1673225"/>
              <a:ext cx="1779270" cy="52197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zh-CN" altLang="en-US" sz="2800" b="1" dirty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成绩构成</a:t>
              </a:r>
              <a:endParaRPr lang="zh-CN" altLang="en-US" sz="28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21" name="文本框 20"/>
            <p:cNvSpPr txBox="1"/>
            <p:nvPr/>
          </p:nvSpPr>
          <p:spPr>
            <a:xfrm>
              <a:off x="7460615" y="5080635"/>
              <a:ext cx="776605" cy="52197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altLang="zh-CN" sz="2800" b="1" dirty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02</a:t>
              </a:r>
              <a:endParaRPr lang="en-US" altLang="zh-CN" sz="28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22" name="文本框 21"/>
            <p:cNvSpPr txBox="1"/>
            <p:nvPr/>
          </p:nvSpPr>
          <p:spPr>
            <a:xfrm>
              <a:off x="6600928" y="5694680"/>
              <a:ext cx="2534920" cy="52197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zh-CN" altLang="en-US" sz="2800" b="1" dirty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学习</a:t>
              </a:r>
              <a:r>
                <a:rPr lang="en-US" altLang="zh-CN" sz="2800" b="1" dirty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/</a:t>
              </a:r>
              <a:r>
                <a:rPr lang="zh-CN" altLang="en-US" sz="2800" b="1" dirty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成绩分析</a:t>
              </a:r>
              <a:endParaRPr lang="zh-CN" altLang="en-US" sz="28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3C9FFD"/>
            </a:gs>
            <a:gs pos="100000">
              <a:srgbClr val="6B48EA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矩形 22"/>
          <p:cNvSpPr/>
          <p:nvPr/>
        </p:nvSpPr>
        <p:spPr>
          <a:xfrm>
            <a:off x="-232229" y="-311594"/>
            <a:ext cx="12729029" cy="4508501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" name="文本框 1"/>
          <p:cNvSpPr txBox="1"/>
          <p:nvPr/>
        </p:nvSpPr>
        <p:spPr>
          <a:xfrm>
            <a:off x="5168124" y="650995"/>
            <a:ext cx="185575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成绩构成</a:t>
            </a:r>
            <a:endParaRPr lang="zh-CN" altLang="en-US" sz="3200" dirty="0">
              <a:gradFill>
                <a:gsLst>
                  <a:gs pos="42000">
                    <a:srgbClr val="6455ED"/>
                  </a:gs>
                  <a:gs pos="1000">
                    <a:srgbClr val="8022E2"/>
                  </a:gs>
                  <a:gs pos="82000">
                    <a:srgbClr val="3C9FFD"/>
                  </a:gs>
                </a:gsLst>
                <a:lin ang="18900000" scaled="1"/>
              </a:gra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" name="椭圆 2"/>
          <p:cNvSpPr/>
          <p:nvPr/>
        </p:nvSpPr>
        <p:spPr>
          <a:xfrm>
            <a:off x="839469" y="1365130"/>
            <a:ext cx="2227264" cy="2227262"/>
          </a:xfrm>
          <a:prstGeom prst="ellipse">
            <a:avLst/>
          </a:prstGeom>
          <a:gradFill>
            <a:gsLst>
              <a:gs pos="42000">
                <a:srgbClr val="6455ED"/>
              </a:gs>
              <a:gs pos="1000">
                <a:srgbClr val="8022E2"/>
              </a:gs>
              <a:gs pos="82000">
                <a:srgbClr val="3C9FFD"/>
              </a:gs>
            </a:gsLst>
            <a:lin ang="18900000" scaled="1"/>
          </a:gradFill>
          <a:ln>
            <a:noFill/>
          </a:ln>
          <a:effectLst>
            <a:outerShdw blurRad="63500" sx="101000" sy="101000" algn="ctr" rotWithShape="0">
              <a:prstClr val="black">
                <a:alpha val="26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zh-CN" altLang="en-US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文本框 8"/>
          <p:cNvSpPr txBox="1">
            <a:spLocks noChangeArrowheads="1"/>
          </p:cNvSpPr>
          <p:nvPr/>
        </p:nvSpPr>
        <p:spPr bwMode="auto">
          <a:xfrm>
            <a:off x="1237377" y="1940152"/>
            <a:ext cx="1431449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zh-CN" altLang="en-US" sz="32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总成绩</a:t>
            </a:r>
            <a:endParaRPr lang="zh-CN" altLang="en-US" sz="3200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zh-CN" sz="32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100%</a:t>
            </a:r>
            <a:endParaRPr lang="en-US" altLang="zh-CN" sz="3200" b="1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" name="椭圆 4"/>
          <p:cNvSpPr/>
          <p:nvPr/>
        </p:nvSpPr>
        <p:spPr>
          <a:xfrm>
            <a:off x="4148315" y="1763752"/>
            <a:ext cx="1326796" cy="1325562"/>
          </a:xfrm>
          <a:prstGeom prst="ellipse">
            <a:avLst/>
          </a:prstGeom>
          <a:gradFill>
            <a:gsLst>
              <a:gs pos="42000">
                <a:srgbClr val="6455ED"/>
              </a:gs>
              <a:gs pos="1000">
                <a:srgbClr val="8022E2"/>
              </a:gs>
              <a:gs pos="82000">
                <a:srgbClr val="3C9FFD"/>
              </a:gs>
            </a:gsLst>
            <a:lin ang="18900000" scaled="1"/>
          </a:gradFill>
          <a:ln>
            <a:noFill/>
          </a:ln>
          <a:effectLst>
            <a:outerShdw blurRad="63500" sx="101000" sy="101000" algn="ctr" rotWithShape="0">
              <a:prstClr val="black">
                <a:alpha val="26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6" name="文本框 17"/>
          <p:cNvSpPr txBox="1">
            <a:spLocks noChangeArrowheads="1"/>
          </p:cNvSpPr>
          <p:nvPr/>
        </p:nvSpPr>
        <p:spPr bwMode="auto">
          <a:xfrm>
            <a:off x="3485198" y="3244476"/>
            <a:ext cx="2817495" cy="7325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9pPr>
          </a:lstStyle>
          <a:p>
            <a:pPr eaLnBrk="1" hangingPunct="1">
              <a:lnSpc>
                <a:spcPct val="130000"/>
              </a:lnSpc>
              <a:spcBef>
                <a:spcPct val="0"/>
              </a:spcBef>
              <a:buFontTx/>
              <a:buNone/>
            </a:pPr>
            <a:r>
              <a:rPr lang="zh-CN" altLang="en-US" sz="1600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在线学习包含在线视频的观看及每个章节的章节测试。</a:t>
            </a:r>
            <a:endParaRPr lang="zh-CN" altLang="en-US" sz="1600" dirty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7" name="椭圆 6"/>
          <p:cNvSpPr/>
          <p:nvPr/>
        </p:nvSpPr>
        <p:spPr>
          <a:xfrm>
            <a:off x="6735763" y="1763752"/>
            <a:ext cx="1325562" cy="1325562"/>
          </a:xfrm>
          <a:prstGeom prst="ellipse">
            <a:avLst/>
          </a:prstGeom>
          <a:gradFill>
            <a:gsLst>
              <a:gs pos="42000">
                <a:srgbClr val="6455ED"/>
              </a:gs>
              <a:gs pos="1000">
                <a:srgbClr val="8022E2"/>
              </a:gs>
              <a:gs pos="82000">
                <a:srgbClr val="3C9FFD"/>
              </a:gs>
            </a:gsLst>
            <a:lin ang="18900000" scaled="1"/>
          </a:gradFill>
          <a:ln>
            <a:noFill/>
          </a:ln>
          <a:effectLst>
            <a:outerShdw blurRad="63500" sx="101000" sy="101000" algn="ctr" rotWithShape="0">
              <a:prstClr val="black">
                <a:alpha val="26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8" name="文本框 26"/>
          <p:cNvSpPr txBox="1">
            <a:spLocks noChangeArrowheads="1"/>
          </p:cNvSpPr>
          <p:nvPr/>
        </p:nvSpPr>
        <p:spPr bwMode="auto">
          <a:xfrm>
            <a:off x="6545263" y="3244476"/>
            <a:ext cx="2345372" cy="7325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9pPr>
          </a:lstStyle>
          <a:p>
            <a:pPr eaLnBrk="1" hangingPunct="1">
              <a:lnSpc>
                <a:spcPct val="130000"/>
              </a:lnSpc>
              <a:spcBef>
                <a:spcPct val="0"/>
              </a:spcBef>
              <a:buFontTx/>
              <a:buNone/>
            </a:pPr>
            <a:r>
              <a:rPr lang="zh-CN" altLang="en-US" sz="1600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根据老师通知参加对应见面课获取成绩。</a:t>
            </a:r>
            <a:endParaRPr lang="zh-CN" altLang="en-US" sz="1600" dirty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9" name="文本框 27"/>
          <p:cNvSpPr txBox="1">
            <a:spLocks noChangeArrowheads="1"/>
          </p:cNvSpPr>
          <p:nvPr/>
        </p:nvSpPr>
        <p:spPr bwMode="auto">
          <a:xfrm>
            <a:off x="6763703" y="2227619"/>
            <a:ext cx="1270000" cy="3987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zh-CN" altLang="en-US" sz="20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见面课</a:t>
            </a:r>
            <a:endParaRPr lang="en-US" altLang="zh-CN" sz="20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0" name="椭圆 9"/>
          <p:cNvSpPr/>
          <p:nvPr/>
        </p:nvSpPr>
        <p:spPr>
          <a:xfrm>
            <a:off x="9323388" y="1763752"/>
            <a:ext cx="1325562" cy="1325562"/>
          </a:xfrm>
          <a:prstGeom prst="ellipse">
            <a:avLst/>
          </a:prstGeom>
          <a:gradFill>
            <a:gsLst>
              <a:gs pos="42000">
                <a:srgbClr val="6455ED"/>
              </a:gs>
              <a:gs pos="1000">
                <a:srgbClr val="8022E2"/>
              </a:gs>
              <a:gs pos="82000">
                <a:srgbClr val="3C9FFD"/>
              </a:gs>
            </a:gsLst>
            <a:lin ang="18900000" scaled="1"/>
          </a:gradFill>
          <a:ln>
            <a:noFill/>
          </a:ln>
          <a:effectLst>
            <a:outerShdw blurRad="63500" sx="101000" sy="101000" algn="ctr" rotWithShape="0">
              <a:prstClr val="black">
                <a:alpha val="26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1" name="文本框 35"/>
          <p:cNvSpPr txBox="1">
            <a:spLocks noChangeArrowheads="1"/>
          </p:cNvSpPr>
          <p:nvPr/>
        </p:nvSpPr>
        <p:spPr bwMode="auto">
          <a:xfrm>
            <a:off x="9133205" y="3260057"/>
            <a:ext cx="2008188" cy="7013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9pPr>
          </a:lstStyle>
          <a:p>
            <a:pPr eaLnBrk="1" hangingPunct="1">
              <a:lnSpc>
                <a:spcPct val="130000"/>
              </a:lnSpc>
              <a:spcBef>
                <a:spcPct val="0"/>
              </a:spcBef>
              <a:buFontTx/>
              <a:buNone/>
            </a:pPr>
            <a:r>
              <a:rPr lang="zh-CN" altLang="en-US" sz="1600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期末考试需在规定的时间内完成。</a:t>
            </a:r>
            <a:endParaRPr lang="zh-CN" altLang="en-US" sz="1600" dirty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2" name="文本框 36"/>
          <p:cNvSpPr txBox="1">
            <a:spLocks noChangeArrowheads="1"/>
          </p:cNvSpPr>
          <p:nvPr/>
        </p:nvSpPr>
        <p:spPr bwMode="auto">
          <a:xfrm>
            <a:off x="9351328" y="2227619"/>
            <a:ext cx="1270000" cy="3987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zh-CN" altLang="en-US" sz="20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期末考试</a:t>
            </a:r>
            <a:endParaRPr lang="en-US" altLang="zh-CN" sz="20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3" name="等于号 1"/>
          <p:cNvSpPr/>
          <p:nvPr/>
        </p:nvSpPr>
        <p:spPr>
          <a:xfrm>
            <a:off x="3283585" y="2375574"/>
            <a:ext cx="494030" cy="386715"/>
          </a:xfrm>
          <a:prstGeom prst="mathEqual">
            <a:avLst/>
          </a:prstGeom>
          <a:gradFill>
            <a:gsLst>
              <a:gs pos="42000">
                <a:srgbClr val="6455ED"/>
              </a:gs>
              <a:gs pos="1000">
                <a:srgbClr val="8022E2"/>
              </a:gs>
              <a:gs pos="82000">
                <a:srgbClr val="3C9FFD"/>
              </a:gs>
            </a:gsLst>
            <a:lin ang="189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4" name="文本框 18"/>
          <p:cNvSpPr txBox="1">
            <a:spLocks noChangeArrowheads="1"/>
          </p:cNvSpPr>
          <p:nvPr/>
        </p:nvSpPr>
        <p:spPr bwMode="auto">
          <a:xfrm>
            <a:off x="4177665" y="2226984"/>
            <a:ext cx="1268413" cy="3987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zh-CN" altLang="en-US" sz="20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在线学习</a:t>
            </a:r>
            <a:endParaRPr lang="en-US" altLang="zh-CN" sz="2000" b="1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5" name="加号 14"/>
          <p:cNvSpPr/>
          <p:nvPr/>
        </p:nvSpPr>
        <p:spPr>
          <a:xfrm>
            <a:off x="5926455" y="2392084"/>
            <a:ext cx="395605" cy="386715"/>
          </a:xfrm>
          <a:prstGeom prst="mathPlus">
            <a:avLst/>
          </a:prstGeom>
          <a:gradFill>
            <a:gsLst>
              <a:gs pos="42000">
                <a:srgbClr val="6455ED"/>
              </a:gs>
              <a:gs pos="1000">
                <a:srgbClr val="8022E2"/>
              </a:gs>
              <a:gs pos="82000">
                <a:srgbClr val="3C9FFD"/>
              </a:gs>
            </a:gsLst>
            <a:lin ang="189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6" name="加号 15"/>
          <p:cNvSpPr/>
          <p:nvPr/>
        </p:nvSpPr>
        <p:spPr>
          <a:xfrm>
            <a:off x="8495030" y="2346999"/>
            <a:ext cx="395605" cy="386715"/>
          </a:xfrm>
          <a:prstGeom prst="mathPlus">
            <a:avLst/>
          </a:prstGeom>
          <a:gradFill>
            <a:gsLst>
              <a:gs pos="42000">
                <a:srgbClr val="6455ED"/>
              </a:gs>
              <a:gs pos="1000">
                <a:srgbClr val="8022E2"/>
              </a:gs>
              <a:gs pos="82000">
                <a:srgbClr val="3C9FFD"/>
              </a:gs>
            </a:gsLst>
            <a:lin ang="189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7" name="等腰三角形 16"/>
          <p:cNvSpPr/>
          <p:nvPr/>
        </p:nvSpPr>
        <p:spPr>
          <a:xfrm rot="10800000">
            <a:off x="5879440" y="0"/>
            <a:ext cx="433121" cy="373380"/>
          </a:xfrm>
          <a:prstGeom prst="triangle">
            <a:avLst/>
          </a:prstGeom>
          <a:gradFill>
            <a:gsLst>
              <a:gs pos="42000">
                <a:srgbClr val="6455ED"/>
              </a:gs>
              <a:gs pos="1000">
                <a:srgbClr val="8022E2"/>
              </a:gs>
              <a:gs pos="82000">
                <a:srgbClr val="3C9FFD"/>
              </a:gs>
            </a:gsLst>
            <a:lin ang="189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20" name="组合 19"/>
          <p:cNvGrpSpPr/>
          <p:nvPr/>
        </p:nvGrpSpPr>
        <p:grpSpPr>
          <a:xfrm>
            <a:off x="429737" y="4571146"/>
            <a:ext cx="11030426" cy="2047875"/>
            <a:chOff x="698500" y="4524854"/>
            <a:chExt cx="11030426" cy="2047875"/>
          </a:xfrm>
        </p:grpSpPr>
        <p:sp>
          <p:nvSpPr>
            <p:cNvPr id="18" name="文本框 17"/>
            <p:cNvSpPr txBox="1"/>
            <p:nvPr/>
          </p:nvSpPr>
          <p:spPr>
            <a:xfrm>
              <a:off x="698500" y="4668047"/>
              <a:ext cx="7796530" cy="129266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lnSpc>
                  <a:spcPct val="130000"/>
                </a:lnSpc>
              </a:pPr>
              <a:r>
                <a:rPr lang="zh-CN" altLang="en-US" sz="2000" dirty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提示：每门课程的成绩比例都不一致，具体比例：</a:t>
              </a:r>
              <a:endParaRPr lang="zh-CN" altLang="en-US" sz="20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  <a:p>
              <a:pPr marL="285750" indent="-285750">
                <a:lnSpc>
                  <a:spcPct val="130000"/>
                </a:lnSpc>
                <a:buFont typeface="Wingdings" panose="05000000000000000000" charset="0"/>
                <a:buChar char=""/>
              </a:pPr>
              <a:r>
                <a:rPr lang="en-US" altLang="zh-CN" sz="2000" dirty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      Web</a:t>
              </a:r>
              <a:r>
                <a:rPr lang="zh-CN" altLang="en-US" sz="2000" dirty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端可点击</a:t>
              </a:r>
              <a:r>
                <a:rPr lang="en-US" altLang="zh-CN" sz="2000" dirty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“</a:t>
              </a:r>
              <a:r>
                <a:rPr lang="zh-CN" altLang="en-US" sz="2000" dirty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我的学堂</a:t>
              </a:r>
              <a:r>
                <a:rPr lang="en-US" altLang="zh-CN" sz="2000" dirty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”-“</a:t>
              </a:r>
              <a:r>
                <a:rPr lang="zh-CN" altLang="en-US" sz="2000" dirty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成绩评定标准</a:t>
              </a:r>
              <a:r>
                <a:rPr lang="en-US" altLang="zh-CN" sz="2000" dirty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”</a:t>
              </a:r>
              <a:r>
                <a:rPr lang="zh-CN" altLang="en-US" sz="2000" dirty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进行查看；</a:t>
              </a:r>
              <a:endParaRPr lang="zh-CN" altLang="en-US" sz="20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  <a:p>
              <a:pPr marL="285750" indent="-285750">
                <a:lnSpc>
                  <a:spcPct val="130000"/>
                </a:lnSpc>
                <a:buFont typeface="Wingdings" panose="05000000000000000000" charset="0"/>
                <a:buChar char=""/>
              </a:pPr>
              <a:r>
                <a:rPr lang="en-US" altLang="zh-CN" sz="2000" dirty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       App</a:t>
              </a:r>
              <a:r>
                <a:rPr lang="zh-CN" altLang="en-US" sz="2000" dirty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端可点击</a:t>
              </a:r>
              <a:r>
                <a:rPr lang="en-US" altLang="zh-CN" sz="2000" dirty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“</a:t>
              </a:r>
              <a:r>
                <a:rPr lang="zh-CN" altLang="en-US" sz="2000" dirty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成绩分析</a:t>
              </a:r>
              <a:r>
                <a:rPr lang="en-US" altLang="zh-CN" sz="2000" dirty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”-“</a:t>
              </a:r>
              <a:r>
                <a:rPr lang="zh-CN" altLang="en-US" sz="2000" dirty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成绩规则</a:t>
              </a:r>
              <a:r>
                <a:rPr lang="en-US" altLang="zh-CN" sz="2000" dirty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”</a:t>
              </a:r>
              <a:r>
                <a:rPr lang="zh-CN" altLang="en-US" sz="2000" dirty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进行查看。</a:t>
              </a:r>
              <a:endParaRPr lang="zh-CN" altLang="en-US" sz="20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pic>
          <p:nvPicPr>
            <p:cNvPr id="19" name="图片 18"/>
            <p:cNvPicPr>
              <a:picLocks noChangeAspect="1"/>
            </p:cNvPicPr>
            <p:nvPr/>
          </p:nvPicPr>
          <p:blipFill>
            <a:blip r:embed="rId1"/>
            <a:stretch>
              <a:fillRect/>
            </a:stretch>
          </p:blipFill>
          <p:spPr>
            <a:xfrm>
              <a:off x="8243411" y="4524854"/>
              <a:ext cx="3485515" cy="2047875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/>
          <p:cNvPicPr>
            <a:picLocks noChangeAspect="1"/>
          </p:cNvPicPr>
          <p:nvPr/>
        </p:nvPicPr>
        <p:blipFill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6126" y="2261272"/>
            <a:ext cx="10699749" cy="5490026"/>
          </a:xfrm>
          <a:prstGeom prst="rect">
            <a:avLst/>
          </a:prstGeom>
        </p:spPr>
      </p:pic>
      <p:sp>
        <p:nvSpPr>
          <p:cNvPr id="2" name="文本框 1"/>
          <p:cNvSpPr txBox="1"/>
          <p:nvPr/>
        </p:nvSpPr>
        <p:spPr>
          <a:xfrm>
            <a:off x="4237524" y="650995"/>
            <a:ext cx="37169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学习分析（</a:t>
            </a:r>
            <a:r>
              <a:rPr lang="en-US" altLang="zh-CN" sz="3200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Web</a:t>
            </a:r>
            <a:r>
              <a:rPr lang="zh-CN" altLang="en-US" sz="3200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端）</a:t>
            </a:r>
            <a:endParaRPr lang="zh-CN" altLang="en-US" sz="3200" dirty="0">
              <a:gradFill>
                <a:gsLst>
                  <a:gs pos="42000">
                    <a:srgbClr val="6455ED"/>
                  </a:gs>
                  <a:gs pos="1000">
                    <a:srgbClr val="8022E2"/>
                  </a:gs>
                  <a:gs pos="82000">
                    <a:srgbClr val="3C9FFD"/>
                  </a:gs>
                </a:gsLst>
                <a:lin ang="18900000" scaled="1"/>
              </a:gra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" name="等腰三角形 2"/>
          <p:cNvSpPr/>
          <p:nvPr/>
        </p:nvSpPr>
        <p:spPr>
          <a:xfrm rot="10800000">
            <a:off x="5879440" y="0"/>
            <a:ext cx="433121" cy="373380"/>
          </a:xfrm>
          <a:prstGeom prst="triangle">
            <a:avLst/>
          </a:prstGeom>
          <a:gradFill>
            <a:gsLst>
              <a:gs pos="42000">
                <a:srgbClr val="6455ED"/>
              </a:gs>
              <a:gs pos="1000">
                <a:srgbClr val="8022E2"/>
              </a:gs>
              <a:gs pos="82000">
                <a:srgbClr val="3C9FFD"/>
              </a:gs>
            </a:gsLst>
            <a:lin ang="189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548832" y="2738646"/>
            <a:ext cx="9094336" cy="4756366"/>
          </a:xfrm>
          <a:prstGeom prst="rect">
            <a:avLst/>
          </a:prstGeom>
          <a:solidFill>
            <a:srgbClr val="FFFFFF">
              <a:shade val="85000"/>
            </a:srgbClr>
          </a:solidFill>
          <a:ln w="15875" cap="sq">
            <a:noFill/>
            <a:miter lim="800000"/>
            <a:headEnd/>
            <a:tailEnd/>
          </a:ln>
          <a:effectLst/>
        </p:spPr>
      </p:pic>
      <p:sp>
        <p:nvSpPr>
          <p:cNvPr id="5" name="内容占位符 5"/>
          <p:cNvSpPr txBox="1"/>
          <p:nvPr/>
        </p:nvSpPr>
        <p:spPr>
          <a:xfrm>
            <a:off x="962535" y="1398882"/>
            <a:ext cx="10266929" cy="3321685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30000"/>
              </a:lnSpc>
              <a:buNone/>
            </a:pPr>
            <a:r>
              <a:rPr lang="zh-CN" altLang="en-US" sz="2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点击</a:t>
            </a:r>
            <a:r>
              <a:rPr lang="en-US" altLang="zh-CN" sz="2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“</a:t>
            </a:r>
            <a:r>
              <a:rPr lang="zh-CN" altLang="en-US" sz="2200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学习分析</a:t>
            </a:r>
            <a:r>
              <a:rPr lang="en-US" altLang="zh-CN" sz="2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”</a:t>
            </a:r>
            <a:r>
              <a:rPr lang="zh-CN" altLang="en-US" sz="2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可查阅自己的具体的学习情况，包括排名，成绩规则，目前成绩等信息。</a:t>
            </a:r>
            <a:endParaRPr lang="zh-CN" altLang="en-US" sz="22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流程图: 手动输入 8"/>
          <p:cNvSpPr/>
          <p:nvPr/>
        </p:nvSpPr>
        <p:spPr>
          <a:xfrm>
            <a:off x="0" y="4368800"/>
            <a:ext cx="12192000" cy="2489200"/>
          </a:xfrm>
          <a:prstGeom prst="flowChartManualInput">
            <a:avLst/>
          </a:prstGeom>
          <a:gradFill>
            <a:gsLst>
              <a:gs pos="42000">
                <a:srgbClr val="6455ED"/>
              </a:gs>
              <a:gs pos="1000">
                <a:srgbClr val="8022E2"/>
              </a:gs>
              <a:gs pos="82000">
                <a:srgbClr val="3C9FFD"/>
              </a:gs>
            </a:gsLst>
            <a:lin ang="189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" name="文本框 1"/>
          <p:cNvSpPr txBox="1"/>
          <p:nvPr/>
        </p:nvSpPr>
        <p:spPr>
          <a:xfrm>
            <a:off x="4326424" y="650995"/>
            <a:ext cx="35391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成绩分析（</a:t>
            </a:r>
            <a:r>
              <a:rPr lang="en-US" altLang="zh-CN" sz="3200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App</a:t>
            </a:r>
            <a:r>
              <a:rPr lang="zh-CN" altLang="en-US" sz="3200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端）</a:t>
            </a:r>
            <a:endParaRPr lang="zh-CN" altLang="en-US" sz="3200" dirty="0">
              <a:gradFill>
                <a:gsLst>
                  <a:gs pos="42000">
                    <a:srgbClr val="6455ED"/>
                  </a:gs>
                  <a:gs pos="1000">
                    <a:srgbClr val="8022E2"/>
                  </a:gs>
                  <a:gs pos="82000">
                    <a:srgbClr val="3C9FFD"/>
                  </a:gs>
                </a:gsLst>
                <a:lin ang="18900000" scaled="1"/>
              </a:gra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" name="等腰三角形 2"/>
          <p:cNvSpPr/>
          <p:nvPr/>
        </p:nvSpPr>
        <p:spPr>
          <a:xfrm rot="10800000">
            <a:off x="5879440" y="0"/>
            <a:ext cx="433121" cy="373380"/>
          </a:xfrm>
          <a:prstGeom prst="triangle">
            <a:avLst/>
          </a:prstGeom>
          <a:gradFill>
            <a:gsLst>
              <a:gs pos="42000">
                <a:srgbClr val="6455ED"/>
              </a:gs>
              <a:gs pos="1000">
                <a:srgbClr val="8022E2"/>
              </a:gs>
              <a:gs pos="82000">
                <a:srgbClr val="3C9FFD"/>
              </a:gs>
            </a:gsLst>
            <a:lin ang="189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 rotWithShape="1">
          <a:blip r:embed="rId1"/>
          <a:srcRect t="18744"/>
          <a:stretch>
            <a:fillRect/>
          </a:stretch>
        </p:blipFill>
        <p:spPr>
          <a:xfrm>
            <a:off x="5117148" y="1930400"/>
            <a:ext cx="2895600" cy="424542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  <a:headEnd/>
            <a:tailEnd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5" name="图片 4"/>
          <p:cNvPicPr>
            <a:picLocks noChangeAspect="1"/>
          </p:cNvPicPr>
          <p:nvPr/>
        </p:nvPicPr>
        <p:blipFill rotWithShape="1">
          <a:blip r:embed="rId2"/>
          <a:srcRect b="21304"/>
          <a:stretch>
            <a:fillRect/>
          </a:stretch>
        </p:blipFill>
        <p:spPr>
          <a:xfrm>
            <a:off x="8672269" y="1930400"/>
            <a:ext cx="2995295" cy="424542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  <a:headEnd/>
            <a:tailEnd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6" name="内容占位符 5"/>
          <p:cNvSpPr txBox="1"/>
          <p:nvPr/>
        </p:nvSpPr>
        <p:spPr>
          <a:xfrm>
            <a:off x="524436" y="1904997"/>
            <a:ext cx="3933190" cy="3321685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30000"/>
              </a:lnSpc>
              <a:buNone/>
            </a:pPr>
            <a:r>
              <a:rPr lang="zh-CN" altLang="en-US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点击</a:t>
            </a:r>
            <a:r>
              <a:rPr lang="en-US" altLang="zh-CN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“</a:t>
            </a:r>
            <a:r>
              <a:rPr lang="zh-CN" altLang="en-US" sz="2400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成绩分析</a:t>
            </a:r>
            <a:r>
              <a:rPr lang="en-US" altLang="zh-CN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”</a:t>
            </a:r>
            <a:r>
              <a:rPr lang="zh-CN" altLang="en-US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可查阅自己的具体的学习情况，包括成绩规则，目前成绩等信息。</a:t>
            </a:r>
            <a:endParaRPr lang="zh-CN" altLang="en-US" sz="24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591412" y="5457565"/>
            <a:ext cx="39063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学分课，请务必重视</a:t>
            </a:r>
            <a:endParaRPr lang="zh-CN" altLang="en-US" sz="3200" b="1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2000">
              <a:srgbClr val="6455ED"/>
            </a:gs>
            <a:gs pos="1000">
              <a:srgbClr val="8022E2"/>
            </a:gs>
            <a:gs pos="82000">
              <a:srgbClr val="3C9FFD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文本框 6"/>
          <p:cNvSpPr txBox="1">
            <a:spLocks noChangeArrowheads="1"/>
          </p:cNvSpPr>
          <p:nvPr/>
        </p:nvSpPr>
        <p:spPr bwMode="auto">
          <a:xfrm>
            <a:off x="958261" y="1174536"/>
            <a:ext cx="3996607" cy="45089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zh-CN" sz="28700" dirty="0">
                <a:solidFill>
                  <a:schemeClr val="bg1"/>
                </a:solidFill>
                <a:effectLst>
                  <a:outerShdw blurRad="63500" sx="107000" sy="107000" algn="ctr" rotWithShape="0">
                    <a:prstClr val="black">
                      <a:alpha val="24000"/>
                    </a:prstClr>
                  </a:outerShdw>
                </a:effectLst>
                <a:latin typeface="Impact" panose="020B0806030902050204" pitchFamily="34" charset="0"/>
                <a:ea typeface="宋体" panose="02010600030101010101" pitchFamily="2" charset="-122"/>
              </a:rPr>
              <a:t>04</a:t>
            </a:r>
            <a:endParaRPr lang="zh-CN" altLang="en-US" sz="28700" dirty="0">
              <a:solidFill>
                <a:schemeClr val="bg1"/>
              </a:solidFill>
              <a:effectLst>
                <a:outerShdw blurRad="63500" sx="107000" sy="107000" algn="ctr" rotWithShape="0">
                  <a:prstClr val="black">
                    <a:alpha val="24000"/>
                  </a:prstClr>
                </a:outerShdw>
              </a:effectLst>
              <a:latin typeface="Impact" panose="020B0806030902050204" pitchFamily="34" charset="0"/>
              <a:ea typeface="宋体" panose="02010600030101010101" pitchFamily="2" charset="-122"/>
            </a:endParaRPr>
          </a:p>
        </p:txBody>
      </p:sp>
      <p:sp>
        <p:nvSpPr>
          <p:cNvPr id="12" name="等腰三角形 11"/>
          <p:cNvSpPr/>
          <p:nvPr/>
        </p:nvSpPr>
        <p:spPr>
          <a:xfrm rot="10800000" flipH="1">
            <a:off x="0" y="0"/>
            <a:ext cx="12192000" cy="6858000"/>
          </a:xfrm>
          <a:prstGeom prst="triangle">
            <a:avLst>
              <a:gd name="adj" fmla="val 10000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" name="标题 2"/>
          <p:cNvSpPr txBox="1"/>
          <p:nvPr/>
        </p:nvSpPr>
        <p:spPr>
          <a:xfrm>
            <a:off x="5188832" y="1631950"/>
            <a:ext cx="6826250" cy="71437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00000"/>
              </a:lnSpc>
              <a:defRPr/>
            </a:pPr>
            <a:r>
              <a:rPr lang="zh-CN" altLang="en-US" sz="7200" b="1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时</a:t>
            </a:r>
            <a:endParaRPr lang="en-US" altLang="zh-CN" sz="7200" b="1" dirty="0">
              <a:gradFill>
                <a:gsLst>
                  <a:gs pos="42000">
                    <a:srgbClr val="6455ED"/>
                  </a:gs>
                  <a:gs pos="1000">
                    <a:srgbClr val="8022E2"/>
                  </a:gs>
                  <a:gs pos="82000">
                    <a:srgbClr val="3C9FFD"/>
                  </a:gs>
                </a:gsLst>
                <a:lin ang="18900000" scaled="1"/>
              </a:gradFill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  <a:p>
            <a:pPr>
              <a:lnSpc>
                <a:spcPct val="100000"/>
              </a:lnSpc>
              <a:defRPr/>
            </a:pPr>
            <a:r>
              <a:rPr lang="en-US" altLang="zh-CN" sz="7200" b="1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   </a:t>
            </a:r>
            <a:endParaRPr lang="zh-CN" altLang="en-US" sz="7200" b="1" dirty="0">
              <a:gradFill>
                <a:gsLst>
                  <a:gs pos="42000">
                    <a:srgbClr val="6455ED"/>
                  </a:gs>
                  <a:gs pos="1000">
                    <a:srgbClr val="8022E2"/>
                  </a:gs>
                  <a:gs pos="82000">
                    <a:srgbClr val="3C9FFD"/>
                  </a:gs>
                </a:gsLst>
                <a:lin ang="18900000" scaled="1"/>
              </a:gradFill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5" name="标题 2"/>
          <p:cNvSpPr txBox="1"/>
          <p:nvPr/>
        </p:nvSpPr>
        <p:spPr>
          <a:xfrm>
            <a:off x="8011958" y="3374906"/>
            <a:ext cx="2681288" cy="71437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00000"/>
              </a:lnSpc>
              <a:defRPr/>
            </a:pPr>
            <a:r>
              <a:rPr lang="zh-CN" altLang="en-US" sz="7200" b="1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说</a:t>
            </a:r>
            <a:endParaRPr lang="en-US" altLang="zh-CN" sz="7200" b="1" dirty="0">
              <a:gradFill>
                <a:gsLst>
                  <a:gs pos="42000">
                    <a:srgbClr val="6455ED"/>
                  </a:gs>
                  <a:gs pos="1000">
                    <a:srgbClr val="8022E2"/>
                  </a:gs>
                  <a:gs pos="82000">
                    <a:srgbClr val="3C9FFD"/>
                  </a:gs>
                </a:gsLst>
                <a:lin ang="18900000" scaled="1"/>
              </a:gradFill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  <a:p>
            <a:pPr>
              <a:lnSpc>
                <a:spcPct val="100000"/>
              </a:lnSpc>
              <a:defRPr/>
            </a:pPr>
            <a:r>
              <a:rPr lang="en-US" altLang="zh-CN" sz="7200" b="1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         </a:t>
            </a:r>
            <a:endParaRPr lang="zh-CN" altLang="en-US" sz="7200" b="1" dirty="0">
              <a:gradFill>
                <a:gsLst>
                  <a:gs pos="42000">
                    <a:srgbClr val="6455ED"/>
                  </a:gs>
                  <a:gs pos="1000">
                    <a:srgbClr val="8022E2"/>
                  </a:gs>
                  <a:gs pos="82000">
                    <a:srgbClr val="3C9FFD"/>
                  </a:gs>
                </a:gsLst>
                <a:lin ang="18900000" scaled="1"/>
              </a:gradFill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6" name="标题 2"/>
          <p:cNvSpPr txBox="1"/>
          <p:nvPr/>
        </p:nvSpPr>
        <p:spPr>
          <a:xfrm>
            <a:off x="5776632" y="1385768"/>
            <a:ext cx="6826250" cy="71437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00000"/>
              </a:lnSpc>
              <a:defRPr/>
            </a:pPr>
            <a:endParaRPr lang="en-US" altLang="zh-CN" sz="7200" b="1" dirty="0">
              <a:gradFill>
                <a:gsLst>
                  <a:gs pos="42000">
                    <a:srgbClr val="6455ED"/>
                  </a:gs>
                  <a:gs pos="1000">
                    <a:srgbClr val="8022E2"/>
                  </a:gs>
                  <a:gs pos="82000">
                    <a:srgbClr val="3C9FFD"/>
                  </a:gs>
                </a:gsLst>
                <a:lin ang="18900000" scaled="1"/>
              </a:gradFill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  <a:p>
            <a:pPr>
              <a:lnSpc>
                <a:spcPct val="100000"/>
              </a:lnSpc>
              <a:defRPr/>
            </a:pPr>
            <a:r>
              <a:rPr lang="en-US" altLang="zh-CN" sz="7200" b="1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   </a:t>
            </a:r>
            <a:r>
              <a:rPr lang="zh-CN" altLang="en-US" sz="7200" b="1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间</a:t>
            </a:r>
            <a:endParaRPr lang="en-US" altLang="zh-CN" sz="7200" b="1" dirty="0">
              <a:gradFill>
                <a:gsLst>
                  <a:gs pos="42000">
                    <a:srgbClr val="6455ED"/>
                  </a:gs>
                  <a:gs pos="1000">
                    <a:srgbClr val="8022E2"/>
                  </a:gs>
                  <a:gs pos="82000">
                    <a:srgbClr val="3C9FFD"/>
                  </a:gs>
                </a:gsLst>
                <a:lin ang="18900000" scaled="1"/>
              </a:gradFill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  <a:p>
            <a:pPr>
              <a:lnSpc>
                <a:spcPct val="100000"/>
              </a:lnSpc>
              <a:defRPr/>
            </a:pPr>
            <a:r>
              <a:rPr lang="en-US" altLang="zh-CN" sz="7200" b="1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   </a:t>
            </a:r>
            <a:endParaRPr lang="en-US" altLang="zh-CN" sz="7200" b="1" dirty="0">
              <a:gradFill>
                <a:gsLst>
                  <a:gs pos="42000">
                    <a:srgbClr val="6455ED"/>
                  </a:gs>
                  <a:gs pos="1000">
                    <a:srgbClr val="8022E2"/>
                  </a:gs>
                  <a:gs pos="82000">
                    <a:srgbClr val="3C9FFD"/>
                  </a:gs>
                </a:gsLst>
                <a:lin ang="18900000" scaled="1"/>
              </a:gradFill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  <a:p>
            <a:pPr>
              <a:lnSpc>
                <a:spcPct val="100000"/>
              </a:lnSpc>
              <a:defRPr/>
            </a:pPr>
            <a:r>
              <a:rPr lang="en-US" altLang="zh-CN" sz="7200" b="1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         </a:t>
            </a:r>
            <a:endParaRPr lang="zh-CN" altLang="en-US" sz="7200" b="1" dirty="0">
              <a:gradFill>
                <a:gsLst>
                  <a:gs pos="42000">
                    <a:srgbClr val="6455ED"/>
                  </a:gs>
                  <a:gs pos="1000">
                    <a:srgbClr val="8022E2"/>
                  </a:gs>
                  <a:gs pos="82000">
                    <a:srgbClr val="3C9FFD"/>
                  </a:gs>
                </a:gsLst>
                <a:lin ang="18900000" scaled="1"/>
              </a:gradFill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7" name="标题 2"/>
          <p:cNvSpPr txBox="1"/>
          <p:nvPr/>
        </p:nvSpPr>
        <p:spPr>
          <a:xfrm>
            <a:off x="9352602" y="4237311"/>
            <a:ext cx="6826250" cy="71437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00000"/>
              </a:lnSpc>
              <a:defRPr/>
            </a:pPr>
            <a:r>
              <a:rPr lang="zh-CN" altLang="en-US" sz="7200" b="1" dirty="0">
                <a:gradFill>
                  <a:gsLst>
                    <a:gs pos="42000">
                      <a:srgbClr val="6455ED"/>
                    </a:gs>
                    <a:gs pos="1000">
                      <a:srgbClr val="8022E2"/>
                    </a:gs>
                    <a:gs pos="82000">
                      <a:srgbClr val="3C9FFD"/>
                    </a:gs>
                  </a:gsLst>
                  <a:lin ang="189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明</a:t>
            </a:r>
            <a:endParaRPr lang="zh-CN" altLang="en-US" sz="7200" b="1" dirty="0">
              <a:gradFill>
                <a:gsLst>
                  <a:gs pos="42000">
                    <a:srgbClr val="6455ED"/>
                  </a:gs>
                  <a:gs pos="1000">
                    <a:srgbClr val="8022E2"/>
                  </a:gs>
                  <a:gs pos="82000">
                    <a:srgbClr val="3C9FFD"/>
                  </a:gs>
                </a:gsLst>
                <a:lin ang="18900000" scaled="1"/>
              </a:gradFill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矩形 4"/>
          <p:cNvSpPr/>
          <p:nvPr/>
        </p:nvSpPr>
        <p:spPr>
          <a:xfrm>
            <a:off x="0" y="-666750"/>
            <a:ext cx="12192000" cy="3967163"/>
          </a:xfrm>
          <a:prstGeom prst="rect">
            <a:avLst/>
          </a:prstGeom>
          <a:gradFill>
            <a:gsLst>
              <a:gs pos="42000">
                <a:srgbClr val="6455ED"/>
              </a:gs>
              <a:gs pos="1000">
                <a:srgbClr val="8022E2"/>
              </a:gs>
              <a:gs pos="82000">
                <a:srgbClr val="3C9FFD"/>
              </a:gs>
            </a:gsLst>
            <a:lin ang="189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cxnSp>
        <p:nvCxnSpPr>
          <p:cNvPr id="6" name="直接连接符 5"/>
          <p:cNvCxnSpPr/>
          <p:nvPr/>
        </p:nvCxnSpPr>
        <p:spPr>
          <a:xfrm>
            <a:off x="0" y="3300413"/>
            <a:ext cx="12192000" cy="0"/>
          </a:xfrm>
          <a:prstGeom prst="line">
            <a:avLst/>
          </a:prstGeom>
          <a:ln w="63500">
            <a:solidFill>
              <a:srgbClr val="7633E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5" name="组合 14"/>
          <p:cNvGrpSpPr/>
          <p:nvPr/>
        </p:nvGrpSpPr>
        <p:grpSpPr>
          <a:xfrm>
            <a:off x="2866709" y="2946877"/>
            <a:ext cx="696912" cy="696912"/>
            <a:chOff x="2189164" y="2951957"/>
            <a:chExt cx="696912" cy="696912"/>
          </a:xfrm>
        </p:grpSpPr>
        <p:sp>
          <p:nvSpPr>
            <p:cNvPr id="2" name="椭圆 1"/>
            <p:cNvSpPr/>
            <p:nvPr/>
          </p:nvSpPr>
          <p:spPr>
            <a:xfrm>
              <a:off x="2189164" y="2951957"/>
              <a:ext cx="696912" cy="696912"/>
            </a:xfrm>
            <a:prstGeom prst="ellipse">
              <a:avLst/>
            </a:prstGeom>
            <a:gradFill>
              <a:gsLst>
                <a:gs pos="42000">
                  <a:srgbClr val="6455ED"/>
                </a:gs>
                <a:gs pos="1000">
                  <a:srgbClr val="8022E2"/>
                </a:gs>
                <a:gs pos="82000">
                  <a:srgbClr val="3C9FFD"/>
                </a:gs>
              </a:gsLst>
              <a:lin ang="18900000" scaled="1"/>
            </a:gradFill>
            <a:ln>
              <a:noFill/>
            </a:ln>
            <a:effectLst>
              <a:outerShdw blurRad="127000" sx="101000" sy="101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7" name="椭圆 6"/>
            <p:cNvSpPr/>
            <p:nvPr/>
          </p:nvSpPr>
          <p:spPr>
            <a:xfrm>
              <a:off x="2255839" y="3018633"/>
              <a:ext cx="563562" cy="56356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14" name="组合 13"/>
          <p:cNvGrpSpPr/>
          <p:nvPr/>
        </p:nvGrpSpPr>
        <p:grpSpPr>
          <a:xfrm>
            <a:off x="8146153" y="2897347"/>
            <a:ext cx="696912" cy="696912"/>
            <a:chOff x="8761413" y="2951957"/>
            <a:chExt cx="696912" cy="696912"/>
          </a:xfrm>
        </p:grpSpPr>
        <p:sp>
          <p:nvSpPr>
            <p:cNvPr id="4" name="椭圆 3"/>
            <p:cNvSpPr/>
            <p:nvPr/>
          </p:nvSpPr>
          <p:spPr>
            <a:xfrm>
              <a:off x="8761413" y="2951957"/>
              <a:ext cx="696912" cy="696912"/>
            </a:xfrm>
            <a:prstGeom prst="ellipse">
              <a:avLst/>
            </a:prstGeom>
            <a:gradFill>
              <a:gsLst>
                <a:gs pos="42000">
                  <a:srgbClr val="6455ED"/>
                </a:gs>
                <a:gs pos="1000">
                  <a:srgbClr val="8022E2"/>
                </a:gs>
                <a:gs pos="82000">
                  <a:srgbClr val="3C9FFD"/>
                </a:gs>
              </a:gsLst>
              <a:lin ang="18900000" scaled="1"/>
            </a:gradFill>
            <a:ln>
              <a:noFill/>
            </a:ln>
            <a:effectLst>
              <a:outerShdw blurRad="127000" sx="101000" sy="101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" name="椭圆 8"/>
            <p:cNvSpPr/>
            <p:nvPr/>
          </p:nvSpPr>
          <p:spPr>
            <a:xfrm>
              <a:off x="8828088" y="3018633"/>
              <a:ext cx="563562" cy="56356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10" name="文本框 9"/>
          <p:cNvSpPr txBox="1"/>
          <p:nvPr/>
        </p:nvSpPr>
        <p:spPr>
          <a:xfrm>
            <a:off x="2071370" y="3766185"/>
            <a:ext cx="2447290" cy="5219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zh-CN" altLang="en-US" sz="28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在线学习时间</a:t>
            </a:r>
            <a:endParaRPr lang="zh-CN" altLang="en-US" sz="2800" b="1" dirty="0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2" name="文本框 11"/>
          <p:cNvSpPr txBox="1"/>
          <p:nvPr/>
        </p:nvSpPr>
        <p:spPr>
          <a:xfrm>
            <a:off x="7049135" y="3766185"/>
            <a:ext cx="4518660" cy="9531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zh-CN" altLang="en-US" sz="28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在线期末考试时间</a:t>
            </a:r>
            <a:endParaRPr lang="zh-CN" altLang="en-US" sz="2800" b="1" dirty="0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zh-CN" altLang="en-US" sz="2800" b="1" dirty="0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6" name="文本框 15"/>
          <p:cNvSpPr txBox="1"/>
          <p:nvPr/>
        </p:nvSpPr>
        <p:spPr>
          <a:xfrm>
            <a:off x="771525" y="4451985"/>
            <a:ext cx="5074285" cy="10147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00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2021</a:t>
            </a:r>
            <a:r>
              <a:rPr lang="zh-CN" altLang="en-US" sz="200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年</a:t>
            </a:r>
            <a:r>
              <a:rPr lang="en-US" altLang="zh-CN" sz="200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09</a:t>
            </a:r>
            <a:r>
              <a:rPr lang="zh-CN" altLang="en-US" sz="200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月</a:t>
            </a:r>
            <a:r>
              <a:rPr lang="en-US" altLang="zh-CN" sz="200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27</a:t>
            </a:r>
            <a:r>
              <a:rPr lang="zh-CN" altLang="en-US" sz="200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日</a:t>
            </a:r>
            <a:r>
              <a:rPr lang="en-US" altLang="zh-CN" sz="200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00:00:00</a:t>
            </a:r>
            <a:endParaRPr lang="en-US" altLang="zh-CN" sz="2000" b="1" dirty="0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zh-CN" sz="200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-</a:t>
            </a:r>
            <a:endParaRPr lang="en-US" altLang="zh-CN" sz="2000" b="1" dirty="0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zh-CN" sz="200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2021</a:t>
            </a:r>
            <a:r>
              <a:rPr lang="zh-CN" altLang="en-US" sz="200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年</a:t>
            </a:r>
            <a:r>
              <a:rPr lang="en-US" altLang="zh-CN" sz="200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11</a:t>
            </a:r>
            <a:r>
              <a:rPr lang="zh-CN" altLang="en-US" sz="200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月</a:t>
            </a:r>
            <a:r>
              <a:rPr lang="en-US" altLang="zh-CN" sz="200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21</a:t>
            </a:r>
            <a:r>
              <a:rPr lang="zh-CN" altLang="en-US" sz="200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日</a:t>
            </a:r>
            <a:r>
              <a:rPr lang="en-US" altLang="zh-CN" sz="200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23:59:59</a:t>
            </a:r>
            <a:endParaRPr lang="zh-CN" altLang="en-US" sz="2000" b="1" dirty="0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8" name="文本框 17"/>
          <p:cNvSpPr txBox="1"/>
          <p:nvPr/>
        </p:nvSpPr>
        <p:spPr>
          <a:xfrm>
            <a:off x="5614670" y="4451985"/>
            <a:ext cx="5953125" cy="10147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00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2021</a:t>
            </a:r>
            <a:r>
              <a:rPr lang="zh-CN" altLang="en-US" sz="200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年</a:t>
            </a:r>
            <a:r>
              <a:rPr lang="en-US" altLang="zh-CN" sz="200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11</a:t>
            </a:r>
            <a:r>
              <a:rPr lang="zh-CN" altLang="en-US" sz="200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月</a:t>
            </a:r>
            <a:r>
              <a:rPr lang="en-US" altLang="zh-CN" sz="200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22</a:t>
            </a:r>
            <a:r>
              <a:rPr lang="zh-CN" altLang="en-US" sz="200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日</a:t>
            </a:r>
            <a:r>
              <a:rPr lang="en-US" altLang="zh-CN" sz="200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00:00:00</a:t>
            </a:r>
            <a:endParaRPr lang="en-US" altLang="zh-CN" sz="2000" b="1" dirty="0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zh-CN" sz="200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-</a:t>
            </a:r>
            <a:endParaRPr lang="en-US" altLang="zh-CN" sz="2000" b="1" dirty="0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zh-CN" sz="200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2021</a:t>
            </a:r>
            <a:r>
              <a:rPr lang="zh-CN" altLang="en-US" sz="200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年</a:t>
            </a:r>
            <a:r>
              <a:rPr lang="en-US" altLang="zh-CN" sz="200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11</a:t>
            </a:r>
            <a:r>
              <a:rPr lang="zh-CN" altLang="en-US" sz="200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月</a:t>
            </a:r>
            <a:r>
              <a:rPr lang="en-US" altLang="zh-CN" sz="200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28</a:t>
            </a:r>
            <a:r>
              <a:rPr lang="zh-CN" altLang="en-US" sz="200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日</a:t>
            </a:r>
            <a:r>
              <a:rPr lang="en-US" altLang="zh-CN" sz="200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23:59:59</a:t>
            </a:r>
            <a:endParaRPr lang="zh-CN" altLang="en-US" sz="2000" b="1" dirty="0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6" name="文本框 25"/>
          <p:cNvSpPr txBox="1"/>
          <p:nvPr/>
        </p:nvSpPr>
        <p:spPr>
          <a:xfrm>
            <a:off x="4876800" y="162405"/>
            <a:ext cx="24384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0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时间说明</a:t>
            </a:r>
            <a:endParaRPr lang="zh-CN" altLang="en-US" sz="4000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28" name="直接连接符 27"/>
          <p:cNvCxnSpPr/>
          <p:nvPr/>
        </p:nvCxnSpPr>
        <p:spPr>
          <a:xfrm>
            <a:off x="7703820" y="511819"/>
            <a:ext cx="1798320" cy="0"/>
          </a:xfrm>
          <a:prstGeom prst="line">
            <a:avLst/>
          </a:prstGeom>
          <a:ln w="38100">
            <a:gradFill flip="none" rotWithShape="1">
              <a:gsLst>
                <a:gs pos="0">
                  <a:schemeClr val="bg1"/>
                </a:gs>
                <a:gs pos="100000">
                  <a:schemeClr val="bg1">
                    <a:alpha val="8000"/>
                  </a:schemeClr>
                </a:gs>
              </a:gsLst>
              <a:lin ang="0" scaled="1"/>
              <a:tileRect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直接连接符 28"/>
          <p:cNvCxnSpPr/>
          <p:nvPr/>
        </p:nvCxnSpPr>
        <p:spPr>
          <a:xfrm flipH="1">
            <a:off x="2316481" y="511819"/>
            <a:ext cx="1798320" cy="0"/>
          </a:xfrm>
          <a:prstGeom prst="line">
            <a:avLst/>
          </a:prstGeom>
          <a:ln w="38100">
            <a:gradFill flip="none" rotWithShape="1">
              <a:gsLst>
                <a:gs pos="0">
                  <a:schemeClr val="bg1"/>
                </a:gs>
                <a:gs pos="100000">
                  <a:schemeClr val="bg1">
                    <a:alpha val="8000"/>
                  </a:schemeClr>
                </a:gs>
              </a:gsLst>
              <a:lin ang="0" scaled="1"/>
              <a:tileRect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文本框 21"/>
          <p:cNvSpPr txBox="1"/>
          <p:nvPr/>
        </p:nvSpPr>
        <p:spPr>
          <a:xfrm>
            <a:off x="750888" y="1021828"/>
            <a:ext cx="10688638" cy="8115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30000"/>
              </a:lnSpc>
            </a:pPr>
            <a:r>
              <a:rPr lang="zh-CN" altLang="en-US" sz="36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说明：本次考试无补考。</a:t>
            </a:r>
            <a:endParaRPr lang="zh-CN" altLang="en-US" sz="3600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2000">
              <a:srgbClr val="6455ED"/>
            </a:gs>
            <a:gs pos="1000">
              <a:srgbClr val="8022E2"/>
            </a:gs>
            <a:gs pos="82000">
              <a:srgbClr val="3C9FFD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/>
          <p:nvPr/>
        </p:nvSpPr>
        <p:spPr>
          <a:xfrm>
            <a:off x="3566886" y="1049409"/>
            <a:ext cx="521425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8000" b="1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常见问题</a:t>
            </a:r>
            <a:endParaRPr lang="zh-CN" altLang="en-US" sz="8000" b="1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3" name="PA_图片 5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34924" y="413586"/>
            <a:ext cx="2113494" cy="62062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19314" y="3293516"/>
            <a:ext cx="1103085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000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各位同学有任何问题，可点击下列链接至</a:t>
            </a:r>
            <a:r>
              <a:rPr lang="en-US" altLang="zh-CN" sz="3000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【</a:t>
            </a:r>
            <a:r>
              <a:rPr lang="zh-CN" altLang="en-US" sz="3000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智慧树在线服务中心</a:t>
            </a:r>
            <a:r>
              <a:rPr lang="en-US" altLang="zh-CN" sz="3000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】</a:t>
            </a:r>
            <a:r>
              <a:rPr lang="zh-CN" altLang="en-US" sz="3000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或联系在线客服寻求解决。</a:t>
            </a:r>
            <a:endParaRPr lang="zh-CN" altLang="en-US" sz="3000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435429" y="4746171"/>
            <a:ext cx="1175657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http://www.zhihuishu.com/supportService/page/stu/index.html</a:t>
            </a:r>
            <a:endParaRPr lang="zh-CN" altLang="en-US" sz="2800" b="1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2000">
              <a:srgbClr val="6455ED"/>
            </a:gs>
            <a:gs pos="1000">
              <a:srgbClr val="8022E2"/>
            </a:gs>
            <a:gs pos="82000">
              <a:srgbClr val="3C9FFD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A_图片 9" descr="教育的力量白底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530600" y="2777621"/>
            <a:ext cx="5130800" cy="1302758"/>
          </a:xfrm>
          <a:prstGeom prst="rect">
            <a:avLst/>
          </a:prstGeom>
        </p:spPr>
      </p:pic>
    </p:spTree>
  </p:cSld>
  <p:clrMapOvr>
    <a:masterClrMapping/>
  </p:clrMapOvr>
</p:sld>
</file>

<file path=ppt/tags/tag1.xml><?xml version="1.0" encoding="utf-8"?>
<p:tagLst xmlns:p="http://schemas.openxmlformats.org/presentationml/2006/main">
  <p:tag name="PA" val="v3.0.0"/>
</p:tagLst>
</file>

<file path=ppt/tags/tag2.xml><?xml version="1.0" encoding="utf-8"?>
<p:tagLst xmlns:p="http://schemas.openxmlformats.org/presentationml/2006/main">
  <p:tag name="PA" val="v3.0.0"/>
</p:tagLst>
</file>

<file path=ppt/tags/tag3.xml><?xml version="1.0" encoding="utf-8"?>
<p:tagLst xmlns:p="http://schemas.openxmlformats.org/presentationml/2006/main">
  <p:tag name="PA" val="v3.0.0"/>
</p:tagLst>
</file>

<file path=ppt/tags/tag4.xml><?xml version="1.0" encoding="utf-8"?>
<p:tagLst xmlns:p="http://schemas.openxmlformats.org/presentationml/2006/main">
  <p:tag name="PA" val="v3.0.0"/>
</p:tagLst>
</file>

<file path=ppt/tags/tag5.xml><?xml version="1.0" encoding="utf-8"?>
<p:tagLst xmlns:p="http://schemas.openxmlformats.org/presentationml/2006/main">
  <p:tag name="PA" val="v3.0.0"/>
</p:tagLst>
</file>

<file path=ppt/tags/tag6.xml><?xml version="1.0" encoding="utf-8"?>
<p:tagLst xmlns:p="http://schemas.openxmlformats.org/presentationml/2006/main">
  <p:tag name="KSO_WM_TEMPLATE_CATEGORY" val="basetag"/>
  <p:tag name="KSO_WM_TEMPLATE_INDEX" val="20163672"/>
  <p:tag name="KSO_WM_TAG_VERSION" val="1.0"/>
  <p:tag name="KSO_WM_SLIDE_ID" val="basetag20163672_3"/>
  <p:tag name="KSO_WM_SLIDE_INDEX" val="3"/>
  <p:tag name="KSO_WM_SLIDE_ITEM_CNT" val="0"/>
  <p:tag name="KSO_WM_SLIDE_TYPE" val="text"/>
  <p:tag name="KSO_WM_BEAUTIFY_FLAG" val="#wm#"/>
</p:tagLst>
</file>

<file path=ppt/tags/tag7.xml><?xml version="1.0" encoding="utf-8"?>
<p:tagLst xmlns:p="http://schemas.openxmlformats.org/presentationml/2006/main">
  <p:tag name="PA" val="v3.0.0"/>
</p:tagLst>
</file>

<file path=ppt/tags/tag8.xml><?xml version="1.0" encoding="utf-8"?>
<p:tagLst xmlns:p="http://schemas.openxmlformats.org/presentationml/2006/main">
  <p:tag name="PA" val="v3.0.0"/>
</p:tagLst>
</file>

<file path=ppt/theme/theme1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2233</Words>
  <Application>WPS 演示</Application>
  <PresentationFormat>自定义</PresentationFormat>
  <Paragraphs>252</Paragraphs>
  <Slides>36</Slides>
  <Notes>2</Notes>
  <HiddenSlides>0</HiddenSlides>
  <MMClips>0</MMClips>
  <ScaleCrop>false</ScaleCrop>
  <HeadingPairs>
    <vt:vector size="6" baseType="variant">
      <vt:variant>
        <vt:lpstr>已用的字体</vt:lpstr>
      </vt:variant>
      <vt:variant>
        <vt:i4>12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36</vt:i4>
      </vt:variant>
    </vt:vector>
  </HeadingPairs>
  <TitlesOfParts>
    <vt:vector size="49" baseType="lpstr">
      <vt:lpstr>Arial</vt:lpstr>
      <vt:lpstr>宋体</vt:lpstr>
      <vt:lpstr>Wingdings</vt:lpstr>
      <vt:lpstr>微软雅黑</vt:lpstr>
      <vt:lpstr>Calibri</vt:lpstr>
      <vt:lpstr>Agency FB</vt:lpstr>
      <vt:lpstr>黑体</vt:lpstr>
      <vt:lpstr>Impact</vt:lpstr>
      <vt:lpstr>等线</vt:lpstr>
      <vt:lpstr>Arial Unicode MS</vt:lpstr>
      <vt:lpstr>等线 Light</vt:lpstr>
      <vt:lpstr>Wingdings</vt:lpstr>
      <vt:lpstr>Office 主题​​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PCOS</dc:creator>
  <cp:lastModifiedBy>紫色童谣</cp:lastModifiedBy>
  <cp:revision>348</cp:revision>
  <dcterms:created xsi:type="dcterms:W3CDTF">2018-02-27T07:30:00Z</dcterms:created>
  <dcterms:modified xsi:type="dcterms:W3CDTF">2021-09-22T07:13:16Z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24CD64BA6B424724A8407C32CCD859B0</vt:lpwstr>
  </property>
  <property fmtid="{D5CDD505-2E9C-101B-9397-08002B2CF9AE}" pid="3" name="KSOProductBuildVer">
    <vt:lpwstr>2052-11.1.0.10938</vt:lpwstr>
  </property>
</Properties>
</file>